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82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mehi.masstech.org/Icons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mehi.masstech.org/Ic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76" name="Oval 75"/>
          <p:cNvSpPr>
            <a:spLocks/>
          </p:cNvSpPr>
          <p:nvPr/>
        </p:nvSpPr>
        <p:spPr>
          <a:xfrm>
            <a:off x="1816456" y="1572676"/>
            <a:ext cx="5503169" cy="3935656"/>
          </a:xfrm>
          <a:prstGeom prst="ellipse">
            <a:avLst/>
          </a:prstGeom>
          <a:solidFill>
            <a:srgbClr val="F0F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Connector 77"/>
          <p:cNvCxnSpPr>
            <a:cxnSpLocks/>
            <a:stCxn id="76" idx="0"/>
            <a:endCxn id="76" idx="4"/>
          </p:cNvCxnSpPr>
          <p:nvPr/>
        </p:nvCxnSpPr>
        <p:spPr>
          <a:xfrm>
            <a:off x="4568041" y="1572676"/>
            <a:ext cx="0" cy="3935656"/>
          </a:xfrm>
          <a:prstGeom prst="line">
            <a:avLst/>
          </a:prstGeom>
          <a:ln w="12700"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Oval 78"/>
          <p:cNvSpPr>
            <a:spLocks/>
          </p:cNvSpPr>
          <p:nvPr/>
        </p:nvSpPr>
        <p:spPr>
          <a:xfrm>
            <a:off x="3203752" y="2537862"/>
            <a:ext cx="2708856" cy="1937270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224280" y="5675356"/>
            <a:ext cx="6736907" cy="750200"/>
            <a:chOff x="1295400" y="5675356"/>
            <a:chExt cx="6736907" cy="750200"/>
          </a:xfrm>
        </p:grpSpPr>
        <p:sp>
          <p:nvSpPr>
            <p:cNvPr id="28" name="Rectangle 17"/>
            <p:cNvSpPr>
              <a:spLocks noChangeArrowheads="1"/>
            </p:cNvSpPr>
            <p:nvPr/>
          </p:nvSpPr>
          <p:spPr bwMode="auto">
            <a:xfrm>
              <a:off x="1295400" y="5680897"/>
              <a:ext cx="779780" cy="744659"/>
            </a:xfrm>
            <a:prstGeom prst="rect">
              <a:avLst/>
            </a:prstGeom>
            <a:noFill/>
            <a:ln w="9525">
              <a:solidFill>
                <a:srgbClr val="F37E2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18"/>
            <p:cNvSpPr>
              <a:spLocks noChangeArrowheads="1"/>
            </p:cNvSpPr>
            <p:nvPr/>
          </p:nvSpPr>
          <p:spPr bwMode="auto">
            <a:xfrm>
              <a:off x="1295401" y="5884068"/>
              <a:ext cx="779780" cy="290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1300" dirty="0" smtClean="0">
                  <a:solidFill>
                    <a:srgbClr val="F37E2D"/>
                  </a:solidFill>
                </a:rPr>
                <a:t>GOALS</a:t>
              </a:r>
              <a:endParaRPr lang="en-US" sz="1300" dirty="0">
                <a:solidFill>
                  <a:srgbClr val="F37E2D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141341" y="5684892"/>
              <a:ext cx="1097280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 smtClean="0">
                  <a:solidFill>
                    <a:srgbClr val="012653"/>
                  </a:solidFill>
                  <a:latin typeface="Arial"/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289605" y="5680897"/>
              <a:ext cx="1269645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630371" y="5678032"/>
              <a:ext cx="1097280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782969" y="5675356"/>
              <a:ext cx="1097280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35027" y="5675356"/>
              <a:ext cx="1097280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461193" y="3125005"/>
            <a:ext cx="717615" cy="83099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patient icon here</a:t>
            </a:r>
            <a:endParaRPr lang="en-US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2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55" name="Folded Corner 54"/>
          <p:cNvSpPr/>
          <p:nvPr/>
        </p:nvSpPr>
        <p:spPr>
          <a:xfrm>
            <a:off x="4314125" y="3245379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56" name="Folded Corner 55"/>
          <p:cNvSpPr/>
          <p:nvPr/>
        </p:nvSpPr>
        <p:spPr>
          <a:xfrm>
            <a:off x="4308285" y="2625093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57" name="Folded Corner 56"/>
          <p:cNvSpPr/>
          <p:nvPr/>
        </p:nvSpPr>
        <p:spPr>
          <a:xfrm>
            <a:off x="4311865" y="3859316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58" name="Folded Corner 57"/>
          <p:cNvSpPr/>
          <p:nvPr/>
        </p:nvSpPr>
        <p:spPr>
          <a:xfrm>
            <a:off x="5011914" y="3251445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68650" y="3744524"/>
            <a:ext cx="12831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Add I</a:t>
            </a:r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con </a:t>
            </a:r>
            <a:r>
              <a:rPr lang="en-US" sz="1100" b="1" dirty="0">
                <a:solidFill>
                  <a:srgbClr val="012653"/>
                </a:solidFill>
                <a:cs typeface="Arial"/>
              </a:rPr>
              <a:t>D</a:t>
            </a:r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escription </a:t>
            </a:r>
            <a:endParaRPr lang="en-US" sz="1100" b="1" dirty="0">
              <a:solidFill>
                <a:srgbClr val="012653"/>
              </a:solidFill>
              <a:latin typeface="Arial"/>
              <a:cs typeface="Arial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912609" y="3747782"/>
            <a:ext cx="12548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Add Icon Description</a:t>
            </a:r>
            <a:endParaRPr lang="en-US" sz="1100" b="1" dirty="0">
              <a:solidFill>
                <a:srgbClr val="012653"/>
              </a:solidFill>
              <a:latin typeface="Arial"/>
              <a:cs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026845" y="3059373"/>
            <a:ext cx="108334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organization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2045896" y="3060151"/>
            <a:ext cx="108334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organization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USE_CASE_BK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01"/>
          <a:stretch/>
        </p:blipFill>
        <p:spPr bwMode="auto">
          <a:xfrm>
            <a:off x="0" y="1460500"/>
            <a:ext cx="9142413" cy="539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219700" y="1879600"/>
            <a:ext cx="3421380" cy="2395448"/>
            <a:chOff x="5334000" y="1879600"/>
            <a:chExt cx="3510754" cy="2395448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351504" y="2413000"/>
              <a:ext cx="3493250" cy="186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in story format:</a:t>
              </a:r>
            </a:p>
            <a:p>
              <a:endParaRPr lang="en-US" sz="1100" dirty="0"/>
            </a:p>
            <a:p>
              <a:r>
                <a:rPr lang="en-US" sz="1100" dirty="0" smtClean="0"/>
                <a:t>The type of patient(s) affected by the exchange</a:t>
              </a:r>
            </a:p>
            <a:p>
              <a:endParaRPr lang="en-US" sz="1100" dirty="0" smtClean="0"/>
            </a:p>
            <a:p>
              <a:r>
                <a:rPr lang="en-US" sz="1100" dirty="0" smtClean="0"/>
                <a:t>When, why, how the information will be exchanged by the initiating organization to the other organization</a:t>
              </a:r>
            </a:p>
            <a:p>
              <a:endParaRPr lang="en-US" sz="1100" dirty="0" smtClean="0"/>
            </a:p>
            <a:p>
              <a:r>
                <a:rPr lang="en-US" sz="1100" dirty="0" smtClean="0"/>
                <a:t>When, why, how the other organization will respond with updated information</a:t>
              </a:r>
            </a:p>
            <a:p>
              <a:endParaRPr lang="en-US" altLang="ja-JP" sz="1100" dirty="0"/>
            </a:p>
            <a:p>
              <a:endParaRPr lang="en-US" sz="110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334000" y="1879600"/>
              <a:ext cx="847207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876800" y="1905000"/>
            <a:ext cx="0" cy="426720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762000" y="4038600"/>
            <a:ext cx="3897630" cy="965031"/>
            <a:chOff x="762000" y="4038600"/>
            <a:chExt cx="3897630" cy="965031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1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2</a:t>
              </a:r>
              <a:endParaRPr lang="en-US" sz="1100" dirty="0"/>
            </a:p>
            <a:p>
              <a:endParaRPr lang="en-US" sz="11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62000" y="2971800"/>
            <a:ext cx="3897630" cy="620553"/>
            <a:chOff x="762000" y="2971800"/>
            <a:chExt cx="3897630" cy="620553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77875" y="3431540"/>
              <a:ext cx="3881755" cy="160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1100" dirty="0" smtClean="0"/>
                <a:t>Describe goal(s)</a:t>
              </a:r>
              <a:endParaRPr lang="en-US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62000" y="5402580"/>
            <a:ext cx="3897630" cy="621546"/>
            <a:chOff x="762000" y="5402580"/>
            <a:chExt cx="3897630" cy="621546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200" dirty="0" smtClean="0"/>
                <a:t>Describe the information to be exchanged</a:t>
              </a:r>
              <a:endParaRPr lang="en-US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2000" y="1905000"/>
            <a:ext cx="3897630" cy="626477"/>
            <a:chOff x="762000" y="1905000"/>
            <a:chExt cx="3897630" cy="62647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ORGANIZATIONS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organizations</a:t>
              </a:r>
              <a:endParaRPr 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3329</TotalTime>
  <Words>146</Words>
  <Application>Microsoft Office PowerPoint</Application>
  <PresentationFormat>On-screen Show (4:3)</PresentationFormat>
  <Paragraphs>43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133</cp:revision>
  <dcterms:created xsi:type="dcterms:W3CDTF">2015-12-02T16:31:52Z</dcterms:created>
  <dcterms:modified xsi:type="dcterms:W3CDTF">2016-01-14T19:12:25Z</dcterms:modified>
</cp:coreProperties>
</file>