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9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mehi.masstech.org/Icon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hi.masstech.org/Icon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 bwMode="auto">
          <a:xfrm>
            <a:off x="381000" y="2060047"/>
            <a:ext cx="8382000" cy="3532717"/>
          </a:xfrm>
          <a:prstGeom prst="rect">
            <a:avLst/>
          </a:prstGeom>
          <a:solidFill>
            <a:srgbClr val="ECEEEC"/>
          </a:solidFill>
          <a:ln w="12700" cap="flat" cmpd="sng" algn="ctr">
            <a:solidFill>
              <a:schemeClr val="accent2">
                <a:alpha val="3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3512200" y="1566242"/>
            <a:ext cx="1967205" cy="292388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1300" dirty="0" smtClean="0">
                <a:solidFill>
                  <a:srgbClr val="F37E2D"/>
                </a:solidFill>
              </a:rPr>
              <a:t>Add Organization Name</a:t>
            </a:r>
            <a:endParaRPr lang="en-US" sz="1300" dirty="0">
              <a:solidFill>
                <a:srgbClr val="F37E2D"/>
              </a:solidFill>
            </a:endParaRPr>
          </a:p>
        </p:txBody>
      </p:sp>
      <p:pic>
        <p:nvPicPr>
          <p:cNvPr id="29" name="Picture 28" descr="use-case-arrow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2553526"/>
            <a:ext cx="4059936" cy="2496312"/>
          </a:xfrm>
          <a:prstGeom prst="rect">
            <a:avLst/>
          </a:prstGeom>
        </p:spPr>
      </p:pic>
      <p:sp>
        <p:nvSpPr>
          <p:cNvPr id="18" name="Folded Corner 17"/>
          <p:cNvSpPr/>
          <p:nvPr/>
        </p:nvSpPr>
        <p:spPr>
          <a:xfrm>
            <a:off x="4063613" y="2243772"/>
            <a:ext cx="104006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25" name="Folded Corner 24"/>
          <p:cNvSpPr/>
          <p:nvPr/>
        </p:nvSpPr>
        <p:spPr>
          <a:xfrm>
            <a:off x="4063613" y="4374197"/>
            <a:ext cx="104006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27" name="Oval 21"/>
          <p:cNvSpPr>
            <a:spLocks noChangeArrowheads="1"/>
          </p:cNvSpPr>
          <p:nvPr/>
        </p:nvSpPr>
        <p:spPr bwMode="auto">
          <a:xfrm>
            <a:off x="6324600" y="274320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685800" y="274320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101090" y="4158107"/>
            <a:ext cx="12649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ADD ICON DESCRIPTION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86550" y="4109864"/>
            <a:ext cx="13601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ADD ICON DESCRIPTION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313732" y="3250005"/>
            <a:ext cx="829774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provider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6965083" y="3234083"/>
            <a:ext cx="829774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provider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1177290" y="5798820"/>
            <a:ext cx="758571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lIns="182880" rIns="182880" anchor="ctr"/>
          <a:lstStyle/>
          <a:p>
            <a:r>
              <a:rPr lang="en-US" sz="1200" dirty="0" smtClean="0">
                <a:solidFill>
                  <a:srgbClr val="012653"/>
                </a:solidFill>
              </a:rPr>
              <a:t>Describe goal(s)</a:t>
            </a:r>
            <a:endParaRPr lang="en-US" sz="1100" dirty="0">
              <a:solidFill>
                <a:srgbClr val="012653"/>
              </a:solidFill>
            </a:endParaRPr>
          </a:p>
        </p:txBody>
      </p:sp>
      <p:sp>
        <p:nvSpPr>
          <p:cNvPr id="45" name="Rectangle 17"/>
          <p:cNvSpPr>
            <a:spLocks noChangeArrowheads="1"/>
          </p:cNvSpPr>
          <p:nvPr/>
        </p:nvSpPr>
        <p:spPr bwMode="auto">
          <a:xfrm>
            <a:off x="381000" y="5798820"/>
            <a:ext cx="68580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18"/>
          <p:cNvSpPr>
            <a:spLocks noChangeArrowheads="1"/>
          </p:cNvSpPr>
          <p:nvPr/>
        </p:nvSpPr>
        <p:spPr bwMode="auto">
          <a:xfrm>
            <a:off x="398463" y="6011545"/>
            <a:ext cx="668337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00">
                <a:solidFill>
                  <a:srgbClr val="F37E2D"/>
                </a:solidFill>
              </a:rPr>
              <a:t>GOAL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54" name="TextBox 53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56" name="TextBox 55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90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219700" y="1879600"/>
            <a:ext cx="3432810" cy="2395448"/>
            <a:chOff x="5334000" y="1879600"/>
            <a:chExt cx="3181350" cy="2395448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349875" y="2413000"/>
              <a:ext cx="3165475" cy="186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in story format:</a:t>
              </a:r>
            </a:p>
            <a:p>
              <a:endParaRPr lang="en-US" sz="1100" dirty="0"/>
            </a:p>
            <a:p>
              <a:r>
                <a:rPr lang="en-US" sz="1100" dirty="0" smtClean="0"/>
                <a:t>The type of patient(s) affected by the exchange</a:t>
              </a:r>
            </a:p>
            <a:p>
              <a:endParaRPr lang="en-US" sz="1100" dirty="0" smtClean="0"/>
            </a:p>
            <a:p>
              <a:r>
                <a:rPr lang="en-US" sz="1100" dirty="0" smtClean="0"/>
                <a:t>When, why, how the information will be exchanged by the initiating party to the other party</a:t>
              </a:r>
            </a:p>
            <a:p>
              <a:endParaRPr lang="en-US" sz="1100" dirty="0" smtClean="0"/>
            </a:p>
            <a:p>
              <a:r>
                <a:rPr lang="en-US" sz="1100" dirty="0" smtClean="0"/>
                <a:t>When, why, how the other party will respond with updated information</a:t>
              </a:r>
            </a:p>
            <a:p>
              <a:endParaRPr lang="en-US" altLang="ja-JP" sz="1100" dirty="0"/>
            </a:p>
            <a:p>
              <a:endParaRPr lang="en-US" sz="110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334000" y="1879600"/>
              <a:ext cx="76835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876800" y="1905000"/>
            <a:ext cx="0" cy="426720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62000" y="4038600"/>
            <a:ext cx="3897630" cy="965031"/>
            <a:chOff x="762000" y="4038600"/>
            <a:chExt cx="3897630" cy="965031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or provider 1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or provider 2</a:t>
              </a:r>
              <a:endParaRPr lang="en-US" sz="1100" dirty="0"/>
            </a:p>
            <a:p>
              <a:endParaRPr lang="en-US" sz="11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2000" y="2971800"/>
            <a:ext cx="3897630" cy="618013"/>
            <a:chOff x="762000" y="2971800"/>
            <a:chExt cx="3897630" cy="618013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66445" y="3429000"/>
              <a:ext cx="3893185" cy="160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1100" dirty="0" smtClean="0"/>
                <a:t>Describe goal(s)</a:t>
              </a:r>
              <a:endParaRPr lang="en-US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2000" y="5402580"/>
            <a:ext cx="3897630" cy="621338"/>
            <a:chOff x="762000" y="5402580"/>
            <a:chExt cx="3897630" cy="621338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184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200" dirty="0" smtClean="0"/>
                <a:t>Describe the information to be exchanged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62000" y="1905000"/>
            <a:ext cx="3897630" cy="626477"/>
            <a:chOff x="762000" y="1905000"/>
            <a:chExt cx="3897630" cy="62647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organization(s)</a:t>
              </a:r>
              <a:endParaRPr 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3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3301</TotalTime>
  <Words>136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136</cp:revision>
  <dcterms:created xsi:type="dcterms:W3CDTF">2015-12-02T16:31:52Z</dcterms:created>
  <dcterms:modified xsi:type="dcterms:W3CDTF">2016-01-14T20:05:54Z</dcterms:modified>
</cp:coreProperties>
</file>