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2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hi.masstech.org/Icon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mehi.masstech.org/Ic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6" name="Oval 5"/>
          <p:cNvSpPr>
            <a:spLocks/>
          </p:cNvSpPr>
          <p:nvPr/>
        </p:nvSpPr>
        <p:spPr>
          <a:xfrm>
            <a:off x="1816456" y="1572676"/>
            <a:ext cx="5503169" cy="3935656"/>
          </a:xfrm>
          <a:prstGeom prst="ellipse">
            <a:avLst/>
          </a:prstGeom>
          <a:solidFill>
            <a:srgbClr val="F0F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2225040" y="4025902"/>
            <a:ext cx="1219200" cy="525778"/>
          </a:xfrm>
          <a:prstGeom prst="line">
            <a:avLst/>
          </a:prstGeom>
          <a:ln w="12700"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>
            <a:spLocks/>
          </p:cNvSpPr>
          <p:nvPr/>
        </p:nvSpPr>
        <p:spPr>
          <a:xfrm>
            <a:off x="3203752" y="2537862"/>
            <a:ext cx="2708856" cy="1937270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159075" y="3324285"/>
            <a:ext cx="10278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Add Icon Description</a:t>
            </a:r>
            <a:endParaRPr lang="en-US" sz="1100" b="1" dirty="0">
              <a:solidFill>
                <a:srgbClr val="012653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65543" y="4785285"/>
            <a:ext cx="17413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12653"/>
                </a:solidFill>
                <a:cs typeface="Arial"/>
              </a:rPr>
              <a:t>Add Icon Description</a:t>
            </a:r>
            <a:endParaRPr lang="en-US" sz="1100" b="1" dirty="0">
              <a:solidFill>
                <a:srgbClr val="012653"/>
              </a:solidFill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12609" y="3329277"/>
            <a:ext cx="104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Add Icon Description</a:t>
            </a:r>
            <a:endParaRPr lang="en-US" sz="1100" b="1" dirty="0">
              <a:solidFill>
                <a:srgbClr val="012653"/>
              </a:solidFill>
              <a:latin typeface="Arial"/>
              <a:cs typeface="Arial"/>
            </a:endParaRPr>
          </a:p>
        </p:txBody>
      </p:sp>
      <p:cxnSp>
        <p:nvCxnSpPr>
          <p:cNvPr id="20" name="Straight Connector 19"/>
          <p:cNvCxnSpPr>
            <a:cxnSpLocks/>
            <a:stCxn id="6" idx="0"/>
            <a:endCxn id="8" idx="0"/>
          </p:cNvCxnSpPr>
          <p:nvPr/>
        </p:nvCxnSpPr>
        <p:spPr>
          <a:xfrm flipH="1">
            <a:off x="4558180" y="1572676"/>
            <a:ext cx="9861" cy="965186"/>
          </a:xfrm>
          <a:prstGeom prst="line">
            <a:avLst/>
          </a:prstGeom>
          <a:ln w="12700"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cxnSpLocks/>
          </p:cNvCxnSpPr>
          <p:nvPr/>
        </p:nvCxnSpPr>
        <p:spPr>
          <a:xfrm>
            <a:off x="5740400" y="4025902"/>
            <a:ext cx="1199490" cy="525778"/>
          </a:xfrm>
          <a:prstGeom prst="line">
            <a:avLst/>
          </a:prstGeom>
          <a:ln w="12700"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674726" y="5675356"/>
            <a:ext cx="5803876" cy="750200"/>
            <a:chOff x="1786486" y="5675356"/>
            <a:chExt cx="5803876" cy="750200"/>
          </a:xfrm>
        </p:grpSpPr>
        <p:sp>
          <p:nvSpPr>
            <p:cNvPr id="26" name="Rectangle 17"/>
            <p:cNvSpPr>
              <a:spLocks noChangeArrowheads="1"/>
            </p:cNvSpPr>
            <p:nvPr/>
          </p:nvSpPr>
          <p:spPr bwMode="auto">
            <a:xfrm>
              <a:off x="1786486" y="5680897"/>
              <a:ext cx="779780" cy="744659"/>
            </a:xfrm>
            <a:prstGeom prst="rect">
              <a:avLst/>
            </a:prstGeom>
            <a:noFill/>
            <a:ln w="9525">
              <a:solidFill>
                <a:srgbClr val="F37E2D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18"/>
            <p:cNvSpPr>
              <a:spLocks noChangeArrowheads="1"/>
            </p:cNvSpPr>
            <p:nvPr/>
          </p:nvSpPr>
          <p:spPr bwMode="auto">
            <a:xfrm>
              <a:off x="1786487" y="5884068"/>
              <a:ext cx="779780" cy="290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1300" dirty="0" smtClean="0">
                  <a:solidFill>
                    <a:srgbClr val="F37E2D"/>
                  </a:solidFill>
                </a:rPr>
                <a:t>GOALS</a:t>
              </a:r>
              <a:endParaRPr lang="en-US" sz="1300" dirty="0">
                <a:solidFill>
                  <a:srgbClr val="F37E2D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32426" y="5684892"/>
              <a:ext cx="1182959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78530" y="5680897"/>
              <a:ext cx="1380590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323328" y="5678032"/>
              <a:ext cx="1097280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493082" y="5675356"/>
              <a:ext cx="1097280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5919617" y="2661065"/>
            <a:ext cx="1037047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organization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3461193" y="3125005"/>
            <a:ext cx="717615" cy="83099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patient icon here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2159075" y="2658736"/>
            <a:ext cx="1027836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organization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3461193" y="4599544"/>
            <a:ext cx="1021303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organization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50" name="TextBox 49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3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51" name="Folded Corner 50"/>
          <p:cNvSpPr/>
          <p:nvPr/>
        </p:nvSpPr>
        <p:spPr>
          <a:xfrm>
            <a:off x="4314125" y="3245379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52" name="Folded Corner 51"/>
          <p:cNvSpPr/>
          <p:nvPr/>
        </p:nvSpPr>
        <p:spPr>
          <a:xfrm>
            <a:off x="4308285" y="2625093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53" name="Folded Corner 52"/>
          <p:cNvSpPr/>
          <p:nvPr/>
        </p:nvSpPr>
        <p:spPr>
          <a:xfrm>
            <a:off x="4311865" y="3859316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54" name="Folded Corner 53"/>
          <p:cNvSpPr/>
          <p:nvPr/>
        </p:nvSpPr>
        <p:spPr>
          <a:xfrm>
            <a:off x="5011914" y="3251445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46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USE_CASE_BK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01"/>
          <a:stretch/>
        </p:blipFill>
        <p:spPr bwMode="auto">
          <a:xfrm>
            <a:off x="0" y="1460500"/>
            <a:ext cx="9142413" cy="539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219700" y="1879600"/>
            <a:ext cx="3432810" cy="2395448"/>
            <a:chOff x="5334000" y="1879600"/>
            <a:chExt cx="3432812" cy="2395448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349875" y="2413000"/>
              <a:ext cx="3416937" cy="186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in story format:</a:t>
              </a:r>
            </a:p>
            <a:p>
              <a:endParaRPr lang="en-US" sz="1100" dirty="0"/>
            </a:p>
            <a:p>
              <a:r>
                <a:rPr lang="en-US" sz="1100" dirty="0" smtClean="0"/>
                <a:t>The type of patient(s) affected by the exchange</a:t>
              </a:r>
            </a:p>
            <a:p>
              <a:endParaRPr lang="en-US" sz="1100" dirty="0" smtClean="0"/>
            </a:p>
            <a:p>
              <a:r>
                <a:rPr lang="en-US" sz="1100" dirty="0" smtClean="0"/>
                <a:t>When, why, how the information will be exchanged by the initiating organization to the other organizations</a:t>
              </a:r>
            </a:p>
            <a:p>
              <a:endParaRPr lang="en-US" sz="1100" dirty="0" smtClean="0"/>
            </a:p>
            <a:p>
              <a:r>
                <a:rPr lang="en-US" sz="1100" dirty="0" smtClean="0"/>
                <a:t>When, why, how the other organizations will respond with updated information</a:t>
              </a:r>
            </a:p>
            <a:p>
              <a:endParaRPr lang="en-US" altLang="ja-JP" sz="1100" dirty="0"/>
            </a:p>
            <a:p>
              <a:endParaRPr lang="en-US" sz="110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334000" y="1879600"/>
              <a:ext cx="76835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876800" y="1905000"/>
            <a:ext cx="0" cy="426720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62000" y="4038600"/>
            <a:ext cx="3897630" cy="965031"/>
            <a:chOff x="762000" y="4038600"/>
            <a:chExt cx="3897630" cy="965031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1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2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3</a:t>
              </a:r>
              <a:endParaRPr lang="en-US" sz="11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2000" y="2971800"/>
            <a:ext cx="3897630" cy="618013"/>
            <a:chOff x="762000" y="2971800"/>
            <a:chExt cx="3897630" cy="618013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77875" y="3429000"/>
              <a:ext cx="3881755" cy="160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1100" dirty="0" smtClean="0"/>
                <a:t>Describe goal(s)</a:t>
              </a:r>
              <a:endParaRPr lang="en-US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2000" y="5402580"/>
            <a:ext cx="3897630" cy="621546"/>
            <a:chOff x="762000" y="5402580"/>
            <a:chExt cx="3897630" cy="621546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200" dirty="0" smtClean="0"/>
                <a:t>Describe the information to be exchanged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62000" y="1905000"/>
            <a:ext cx="3897630" cy="626477"/>
            <a:chOff x="762000" y="1905000"/>
            <a:chExt cx="3897630" cy="62647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ORGANIZATIONS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organizations</a:t>
              </a:r>
              <a:endParaRPr 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3298</TotalTime>
  <Words>154</Words>
  <Application>Microsoft Office PowerPoint</Application>
  <PresentationFormat>On-screen Show (4:3)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132</cp:revision>
  <dcterms:created xsi:type="dcterms:W3CDTF">2015-12-02T16:31:52Z</dcterms:created>
  <dcterms:modified xsi:type="dcterms:W3CDTF">2016-01-14T19:12:30Z</dcterms:modified>
</cp:coreProperties>
</file>