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/>
          <p:nvPr/>
        </p:nvSpPr>
        <p:spPr bwMode="auto">
          <a:xfrm>
            <a:off x="381000" y="2060047"/>
            <a:ext cx="8382000" cy="3532717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3" name="Picture 52" descr="use-case-arrows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067" y="2659415"/>
            <a:ext cx="4608576" cy="2432304"/>
          </a:xfrm>
          <a:prstGeom prst="rect">
            <a:avLst/>
          </a:prstGeom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512201" y="1566242"/>
            <a:ext cx="1967205" cy="292388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300" dirty="0" smtClean="0">
                <a:solidFill>
                  <a:srgbClr val="F37E2D"/>
                </a:solidFill>
              </a:rPr>
              <a:t>Add </a:t>
            </a:r>
            <a:r>
              <a:rPr lang="en-US" sz="1300" smtClean="0">
                <a:solidFill>
                  <a:srgbClr val="F37E2D"/>
                </a:solidFill>
              </a:rPr>
              <a:t>Organization Name</a:t>
            </a:r>
            <a:endParaRPr lang="en-US" sz="1300" dirty="0">
              <a:solidFill>
                <a:srgbClr val="F37E2D"/>
              </a:solidFill>
            </a:endParaRP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 smtClean="0">
                <a:solidFill>
                  <a:srgbClr val="012653"/>
                </a:solidFill>
              </a:rPr>
              <a:t>Describe goal(s)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sp>
        <p:nvSpPr>
          <p:cNvPr id="30" name="Folded Corner 29"/>
          <p:cNvSpPr/>
          <p:nvPr/>
        </p:nvSpPr>
        <p:spPr>
          <a:xfrm>
            <a:off x="2599075" y="2545080"/>
            <a:ext cx="677720" cy="73469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latin typeface="Arial"/>
                <a:cs typeface="Arial"/>
              </a:rPr>
              <a:t>Describe info exchange</a:t>
            </a:r>
          </a:p>
        </p:txBody>
      </p:sp>
      <p:sp>
        <p:nvSpPr>
          <p:cNvPr id="28" name="Folded Corner 27"/>
          <p:cNvSpPr/>
          <p:nvPr/>
        </p:nvSpPr>
        <p:spPr>
          <a:xfrm>
            <a:off x="5862862" y="2555453"/>
            <a:ext cx="677720" cy="73469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27" name="Folded Corner 26"/>
          <p:cNvSpPr/>
          <p:nvPr/>
        </p:nvSpPr>
        <p:spPr>
          <a:xfrm>
            <a:off x="4249881" y="4649686"/>
            <a:ext cx="677720" cy="73469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941832" y="3318932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271752" y="4756699"/>
            <a:ext cx="14444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37" name="Oval 21"/>
          <p:cNvSpPr>
            <a:spLocks noChangeArrowheads="1"/>
          </p:cNvSpPr>
          <p:nvPr/>
        </p:nvSpPr>
        <p:spPr bwMode="auto">
          <a:xfrm>
            <a:off x="6085842" y="3318932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435090" y="4708456"/>
            <a:ext cx="14398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56" name="Oval 25"/>
          <p:cNvSpPr>
            <a:spLocks noChangeArrowheads="1"/>
          </p:cNvSpPr>
          <p:nvPr/>
        </p:nvSpPr>
        <p:spPr bwMode="auto">
          <a:xfrm>
            <a:off x="3514005" y="2224935"/>
            <a:ext cx="2133600" cy="21304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3874458" y="3640705"/>
            <a:ext cx="14063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09223" y="3844542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4154704" y="2788813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1574214" y="3857985"/>
            <a:ext cx="829774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provider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64" name="TextBox 6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6" name="TextBox 25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6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879600"/>
            <a:ext cx="3432810" cy="2395448"/>
            <a:chOff x="5334000" y="1879600"/>
            <a:chExt cx="3432810" cy="23954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416935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party to the other parties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other parties will respond with updated information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38600"/>
            <a:ext cx="3897630" cy="1134308"/>
            <a:chOff x="762000" y="4038600"/>
            <a:chExt cx="3897630" cy="1134308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or provider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</a:t>
              </a:r>
              <a:r>
                <a:rPr lang="en-US" sz="1100" dirty="0"/>
                <a:t>organization or provider </a:t>
              </a:r>
              <a:r>
                <a:rPr lang="en-US" sz="1100" dirty="0" smtClean="0"/>
                <a:t>2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</a:t>
              </a:r>
              <a:r>
                <a:rPr lang="en-US" sz="1100" dirty="0"/>
                <a:t>organization or provider </a:t>
              </a:r>
              <a:r>
                <a:rPr lang="en-US" sz="1100" dirty="0" smtClean="0"/>
                <a:t>3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971800"/>
            <a:ext cx="3897630" cy="618013"/>
            <a:chOff x="762000" y="2971800"/>
            <a:chExt cx="3897630" cy="61801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29000"/>
              <a:ext cx="388175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>
                  <a:solidFill>
                    <a:schemeClr val="bg1"/>
                  </a:solidFill>
                </a:rPr>
                <a:t>GOAL</a:t>
              </a:r>
              <a:endParaRPr lang="en-US" sz="110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40258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organization(s)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3301</TotalTime>
  <Words>151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135</cp:revision>
  <dcterms:created xsi:type="dcterms:W3CDTF">2015-12-02T16:31:52Z</dcterms:created>
  <dcterms:modified xsi:type="dcterms:W3CDTF">2016-01-14T20:07:17Z</dcterms:modified>
</cp:coreProperties>
</file>