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
  </p:notesMasterIdLst>
  <p:sldIdLst>
    <p:sldId id="274" r:id="rId2"/>
    <p:sldId id="276"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48">
          <p15:clr>
            <a:srgbClr val="A4A3A4"/>
          </p15:clr>
        </p15:guide>
        <p15:guide id="2" pos="1652">
          <p15:clr>
            <a:srgbClr val="A4A3A4"/>
          </p15:clr>
        </p15:guide>
        <p15:guide id="3" orient="horz" pos="3913">
          <p15:clr>
            <a:srgbClr val="A4A3A4"/>
          </p15:clr>
        </p15:guide>
        <p15:guide id="4" orient="horz" pos="3510">
          <p15:clr>
            <a:srgbClr val="A4A3A4"/>
          </p15:clr>
        </p15:guide>
        <p15:guide id="5" orient="horz" pos="2473">
          <p15:clr>
            <a:srgbClr val="A4A3A4"/>
          </p15:clr>
        </p15:guide>
        <p15:guide id="6" orient="horz" pos="2153">
          <p15:clr>
            <a:srgbClr val="A4A3A4"/>
          </p15:clr>
        </p15:guide>
        <p15:guide id="7" orient="horz" pos="969">
          <p15:clr>
            <a:srgbClr val="A4A3A4"/>
          </p15:clr>
        </p15:guide>
        <p15:guide id="8" orient="horz" pos="707">
          <p15:clr>
            <a:srgbClr val="A4A3A4"/>
          </p15:clr>
        </p15:guide>
        <p15:guide id="9" orient="horz" pos="1756">
          <p15:clr>
            <a:srgbClr val="A4A3A4"/>
          </p15:clr>
        </p15:guide>
        <p15:guide id="10" orient="horz" pos="1609">
          <p15:clr>
            <a:srgbClr val="A4A3A4"/>
          </p15:clr>
        </p15:guide>
        <p15:guide id="11" orient="horz" pos="3369">
          <p15:clr>
            <a:srgbClr val="A4A3A4"/>
          </p15:clr>
        </p15:guide>
        <p15:guide id="12" pos="3955">
          <p15:clr>
            <a:srgbClr val="A4A3A4"/>
          </p15:clr>
        </p15:guide>
        <p15:guide id="13" pos="2881">
          <p15:clr>
            <a:srgbClr val="A4A3A4"/>
          </p15:clr>
        </p15:guide>
        <p15:guide id="14" pos="3597">
          <p15:clr>
            <a:srgbClr val="A4A3A4"/>
          </p15:clr>
        </p15:guide>
        <p15:guide id="15" pos="5408">
          <p15:clr>
            <a:srgbClr val="A4A3A4"/>
          </p15:clr>
        </p15:guide>
        <p15:guide id="16" pos="436">
          <p15:clr>
            <a:srgbClr val="A4A3A4"/>
          </p15:clr>
        </p15:guide>
        <p15:guide id="17" pos="1876">
          <p15:clr>
            <a:srgbClr val="A4A3A4"/>
          </p15:clr>
        </p15:guide>
        <p15:guide id="18" pos="215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822B"/>
    <a:srgbClr val="577ABC"/>
    <a:srgbClr val="ECEEEC"/>
    <a:srgbClr val="C6C6C6"/>
    <a:srgbClr val="012653"/>
    <a:srgbClr val="F8F8F8"/>
    <a:srgbClr val="F0F0F0"/>
    <a:srgbClr val="EBEBEB"/>
    <a:srgbClr val="FAFAFA"/>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4" d="100"/>
          <a:sy n="84" d="100"/>
        </p:scale>
        <p:origin x="1506" y="78"/>
      </p:cViewPr>
      <p:guideLst>
        <p:guide orient="horz" pos="2148"/>
        <p:guide pos="1652"/>
        <p:guide orient="horz" pos="3913"/>
        <p:guide orient="horz" pos="3510"/>
        <p:guide orient="horz" pos="2473"/>
        <p:guide orient="horz" pos="2153"/>
        <p:guide orient="horz" pos="969"/>
        <p:guide orient="horz" pos="707"/>
        <p:guide orient="horz" pos="1756"/>
        <p:guide orient="horz" pos="1609"/>
        <p:guide orient="horz" pos="3369"/>
        <p:guide pos="3955"/>
        <p:guide pos="2881"/>
        <p:guide pos="3597"/>
        <p:guide pos="5408"/>
        <p:guide pos="436"/>
        <p:guide pos="1876"/>
        <p:guide pos="2151"/>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4BE2EBC-AEFF-1147-80FC-EBB4256C6EC0}" type="datetimeFigureOut">
              <a:rPr lang="en-US" smtClean="0"/>
              <a:t>8/14/2020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506B95-1B73-9443-90A7-5CD59A19E7F0}" type="slidenum">
              <a:rPr lang="en-US" smtClean="0"/>
              <a:t>‹#›</a:t>
            </a:fld>
            <a:endParaRPr lang="en-US"/>
          </a:p>
        </p:txBody>
      </p:sp>
    </p:spTree>
    <p:extLst>
      <p:ext uri="{BB962C8B-B14F-4D97-AF65-F5344CB8AC3E}">
        <p14:creationId xmlns:p14="http://schemas.microsoft.com/office/powerpoint/2010/main" val="427411571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851" y="2423161"/>
            <a:ext cx="7819949" cy="822959"/>
          </a:xfrm>
          <a:prstGeom prst="rect">
            <a:avLst/>
          </a:prstGeom>
        </p:spPr>
        <p:txBody>
          <a:bodyPr lIns="91415" tIns="45707" rIns="91415" bIns="45707"/>
          <a:lstStyle>
            <a:lvl1pPr algn="r">
              <a:defRPr sz="3200" b="0" i="0">
                <a:solidFill>
                  <a:schemeClr val="bg1"/>
                </a:solidFill>
                <a:latin typeface="Arial"/>
                <a:cs typeface="Arial"/>
              </a:defRPr>
            </a:lvl1pPr>
          </a:lstStyle>
          <a:p>
            <a:r>
              <a:rPr lang="en-US" smtClean="0"/>
              <a:t>Click to edit Master title style</a:t>
            </a:r>
            <a:endParaRPr lang="en-US" dirty="0"/>
          </a:p>
        </p:txBody>
      </p:sp>
    </p:spTree>
    <p:extLst>
      <p:ext uri="{BB962C8B-B14F-4D97-AF65-F5344CB8AC3E}">
        <p14:creationId xmlns:p14="http://schemas.microsoft.com/office/powerpoint/2010/main" val="3344575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909325"/>
            <a:ext cx="3008314" cy="1162050"/>
          </a:xfrm>
          <a:prstGeom prst="rect">
            <a:avLst/>
          </a:prstGeom>
        </p:spPr>
        <p:txBody>
          <a:bodyPr lIns="91415" tIns="45707" rIns="91415" bIns="45707" anchor="b"/>
          <a:lstStyle>
            <a:lvl1pPr algn="l">
              <a:defRPr sz="1900" b="1">
                <a:solidFill>
                  <a:schemeClr val="tx1"/>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575051" y="909323"/>
            <a:ext cx="5111750" cy="5287963"/>
          </a:xfrm>
          <a:prstGeom prst="rect">
            <a:avLst/>
          </a:prstGeom>
        </p:spPr>
        <p:txBody>
          <a:bodyPr lIns="91415" tIns="45707" rIns="91415" bIns="45707"/>
          <a:lstStyle>
            <a:lvl1pPr>
              <a:buClr>
                <a:srgbClr val="F5812A"/>
              </a:buClr>
              <a:defRPr sz="1900">
                <a:solidFill>
                  <a:schemeClr val="tx1"/>
                </a:solidFill>
              </a:defRPr>
            </a:lvl1pPr>
            <a:lvl2pPr>
              <a:buClr>
                <a:srgbClr val="F5812A"/>
              </a:buClr>
              <a:defRPr sz="1700">
                <a:solidFill>
                  <a:schemeClr val="tx1"/>
                </a:solidFill>
              </a:defRPr>
            </a:lvl2pPr>
            <a:lvl3pPr>
              <a:buClr>
                <a:srgbClr val="F5812A"/>
              </a:buClr>
              <a:defRPr sz="1700">
                <a:solidFill>
                  <a:schemeClr val="tx1"/>
                </a:solidFill>
              </a:defRPr>
            </a:lvl3pPr>
            <a:lvl4pPr>
              <a:buClr>
                <a:srgbClr val="F5812A"/>
              </a:buClr>
              <a:defRPr sz="1700">
                <a:solidFill>
                  <a:schemeClr val="tx1"/>
                </a:solidFill>
              </a:defRPr>
            </a:lvl4pPr>
            <a:lvl5pPr>
              <a:buClr>
                <a:srgbClr val="F5812A"/>
              </a:buClr>
              <a:defRPr sz="1700">
                <a:solidFill>
                  <a:schemeClr val="tx1"/>
                </a:solidFill>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28523"/>
            <a:ext cx="3008314" cy="4068763"/>
          </a:xfrm>
          <a:prstGeom prst="rect">
            <a:avLst/>
          </a:prstGeom>
        </p:spPr>
        <p:txBody>
          <a:bodyPr lIns="91415" tIns="45707" rIns="91415" bIns="45707"/>
          <a:lstStyle>
            <a:lvl1pPr marL="0" indent="0">
              <a:buNone/>
              <a:defRPr sz="1400">
                <a:solidFill>
                  <a:schemeClr val="tx1">
                    <a:lumMod val="60000"/>
                    <a:lumOff val="40000"/>
                  </a:schemeClr>
                </a:solidFill>
              </a:defRPr>
            </a:lvl1pPr>
            <a:lvl2pPr marL="457072" indent="0">
              <a:buNone/>
              <a:defRPr sz="1200"/>
            </a:lvl2pPr>
            <a:lvl3pPr marL="914144" indent="0">
              <a:buNone/>
              <a:defRPr sz="1000"/>
            </a:lvl3pPr>
            <a:lvl4pPr marL="1371216" indent="0">
              <a:buNone/>
              <a:defRPr sz="800"/>
            </a:lvl4pPr>
            <a:lvl5pPr marL="1828288" indent="0">
              <a:buNone/>
              <a:defRPr sz="800"/>
            </a:lvl5pPr>
            <a:lvl6pPr marL="2285360" indent="0">
              <a:buNone/>
              <a:defRPr sz="800"/>
            </a:lvl6pPr>
            <a:lvl7pPr marL="2742432" indent="0">
              <a:buNone/>
              <a:defRPr sz="800"/>
            </a:lvl7pPr>
            <a:lvl8pPr marL="3199504" indent="0">
              <a:buNone/>
              <a:defRPr sz="800"/>
            </a:lvl8pPr>
            <a:lvl9pPr marL="3656576" indent="0">
              <a:buNone/>
              <a:defRPr sz="800"/>
            </a:lvl9pPr>
          </a:lstStyle>
          <a:p>
            <a:pPr lvl="0"/>
            <a:r>
              <a:rPr lang="en-US" smtClean="0"/>
              <a:t>Click to edit Master text styles</a:t>
            </a:r>
          </a:p>
        </p:txBody>
      </p:sp>
    </p:spTree>
    <p:extLst>
      <p:ext uri="{BB962C8B-B14F-4D97-AF65-F5344CB8AC3E}">
        <p14:creationId xmlns:p14="http://schemas.microsoft.com/office/powerpoint/2010/main" val="2922594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4800600"/>
            <a:ext cx="5486400" cy="566738"/>
          </a:xfrm>
          <a:prstGeom prst="rect">
            <a:avLst/>
          </a:prstGeom>
        </p:spPr>
        <p:txBody>
          <a:bodyPr lIns="91415" tIns="45707" rIns="91415" bIns="45707" anchor="b"/>
          <a:lstStyle>
            <a:lvl1pPr algn="l">
              <a:defRPr sz="2000" b="1">
                <a:solidFill>
                  <a:schemeClr val="tx1"/>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792289" y="1066800"/>
            <a:ext cx="5486400" cy="3660775"/>
          </a:xfrm>
          <a:prstGeom prst="rect">
            <a:avLst/>
          </a:prstGeom>
        </p:spPr>
        <p:txBody>
          <a:bodyPr lIns="91415" tIns="45707" rIns="91415" bIns="45707"/>
          <a:lstStyle>
            <a:lvl1pPr marL="0" indent="0">
              <a:buNone/>
              <a:defRPr sz="3200"/>
            </a:lvl1pPr>
            <a:lvl2pPr marL="457072" indent="0">
              <a:buNone/>
              <a:defRPr sz="2800"/>
            </a:lvl2pPr>
            <a:lvl3pPr marL="914144" indent="0">
              <a:buNone/>
              <a:defRPr sz="2400"/>
            </a:lvl3pPr>
            <a:lvl4pPr marL="1371216" indent="0">
              <a:buNone/>
              <a:defRPr sz="2000"/>
            </a:lvl4pPr>
            <a:lvl5pPr marL="1828288" indent="0">
              <a:buNone/>
              <a:defRPr sz="2000"/>
            </a:lvl5pPr>
            <a:lvl6pPr marL="2285360" indent="0">
              <a:buNone/>
              <a:defRPr sz="2000"/>
            </a:lvl6pPr>
            <a:lvl7pPr marL="2742432" indent="0">
              <a:buNone/>
              <a:defRPr sz="2000"/>
            </a:lvl7pPr>
            <a:lvl8pPr marL="3199504" indent="0">
              <a:buNone/>
              <a:defRPr sz="2000"/>
            </a:lvl8pPr>
            <a:lvl9pPr marL="3656576" indent="0">
              <a:buNone/>
              <a:defRPr sz="2000"/>
            </a:lvl9pPr>
          </a:lstStyle>
          <a:p>
            <a:pPr lvl="0"/>
            <a:r>
              <a:rPr lang="en-US" noProof="0" smtClean="0"/>
              <a:t>Drag picture to placeholder or click icon to add</a:t>
            </a:r>
            <a:endParaRPr lang="en-US" noProof="0" dirty="0" smtClean="0"/>
          </a:p>
        </p:txBody>
      </p:sp>
      <p:sp>
        <p:nvSpPr>
          <p:cNvPr id="4" name="Text Placeholder 3"/>
          <p:cNvSpPr>
            <a:spLocks noGrp="1"/>
          </p:cNvSpPr>
          <p:nvPr>
            <p:ph type="body" sz="half" idx="2"/>
          </p:nvPr>
        </p:nvSpPr>
        <p:spPr>
          <a:xfrm>
            <a:off x="1792289" y="5367338"/>
            <a:ext cx="5486400" cy="804862"/>
          </a:xfrm>
          <a:prstGeom prst="rect">
            <a:avLst/>
          </a:prstGeom>
        </p:spPr>
        <p:txBody>
          <a:bodyPr lIns="91415" tIns="45707" rIns="91415" bIns="45707"/>
          <a:lstStyle>
            <a:lvl1pPr marL="0" indent="0">
              <a:buNone/>
              <a:defRPr sz="1400">
                <a:solidFill>
                  <a:schemeClr val="tx1"/>
                </a:solidFill>
              </a:defRPr>
            </a:lvl1pPr>
            <a:lvl2pPr marL="457072" indent="0">
              <a:buNone/>
              <a:defRPr sz="1200"/>
            </a:lvl2pPr>
            <a:lvl3pPr marL="914144" indent="0">
              <a:buNone/>
              <a:defRPr sz="1000"/>
            </a:lvl3pPr>
            <a:lvl4pPr marL="1371216" indent="0">
              <a:buNone/>
              <a:defRPr sz="800"/>
            </a:lvl4pPr>
            <a:lvl5pPr marL="1828288" indent="0">
              <a:buNone/>
              <a:defRPr sz="800"/>
            </a:lvl5pPr>
            <a:lvl6pPr marL="2285360" indent="0">
              <a:buNone/>
              <a:defRPr sz="800"/>
            </a:lvl6pPr>
            <a:lvl7pPr marL="2742432" indent="0">
              <a:buNone/>
              <a:defRPr sz="800"/>
            </a:lvl7pPr>
            <a:lvl8pPr marL="3199504" indent="0">
              <a:buNone/>
              <a:defRPr sz="800"/>
            </a:lvl8pPr>
            <a:lvl9pPr marL="3656576" indent="0">
              <a:buNone/>
              <a:defRPr sz="800"/>
            </a:lvl9pPr>
          </a:lstStyle>
          <a:p>
            <a:pPr lvl="0"/>
            <a:r>
              <a:rPr lang="en-US" smtClean="0"/>
              <a:t>Click to edit Master text styles</a:t>
            </a:r>
          </a:p>
        </p:txBody>
      </p:sp>
    </p:spTree>
    <p:extLst>
      <p:ext uri="{BB962C8B-B14F-4D97-AF65-F5344CB8AC3E}">
        <p14:creationId xmlns:p14="http://schemas.microsoft.com/office/powerpoint/2010/main" val="676491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1" y="914400"/>
            <a:ext cx="8229601" cy="1143000"/>
          </a:xfrm>
          <a:prstGeom prst="rect">
            <a:avLst/>
          </a:prstGeom>
        </p:spPr>
        <p:txBody>
          <a:bodyPr lIns="91415" tIns="45707" rIns="91415" bIns="45707"/>
          <a:lstStyle>
            <a:lvl1pPr>
              <a:defRPr sz="3800">
                <a:solidFill>
                  <a:schemeClr val="tx1"/>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1" y="2133600"/>
            <a:ext cx="8229601" cy="3992563"/>
          </a:xfrm>
          <a:prstGeom prst="rect">
            <a:avLst/>
          </a:prstGeom>
        </p:spPr>
        <p:txBody>
          <a:bodyPr vert="eaVert" lIns="91415" tIns="45707" rIns="91415" bIns="45707"/>
          <a:lstStyle>
            <a:lvl1pPr>
              <a:buClr>
                <a:srgbClr val="F5812A"/>
              </a:buClr>
              <a:defRPr sz="2400">
                <a:solidFill>
                  <a:schemeClr val="tx1"/>
                </a:solidFill>
              </a:defRPr>
            </a:lvl1pPr>
            <a:lvl2pPr>
              <a:buClr>
                <a:srgbClr val="F5812A"/>
              </a:buClr>
              <a:defRPr sz="2200">
                <a:solidFill>
                  <a:schemeClr val="tx1"/>
                </a:solidFill>
              </a:defRPr>
            </a:lvl2pPr>
            <a:lvl3pPr>
              <a:buClr>
                <a:srgbClr val="F5812A"/>
              </a:buClr>
              <a:defRPr sz="20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7202929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0"/>
            <a:ext cx="2057400" cy="5211763"/>
          </a:xfrm>
          <a:prstGeom prst="rect">
            <a:avLst/>
          </a:prstGeom>
        </p:spPr>
        <p:txBody>
          <a:bodyPr vert="eaVert" lIns="91415" tIns="45707" rIns="91415" bIns="45707"/>
          <a:lstStyle>
            <a:lvl1pPr>
              <a:defRPr sz="3800">
                <a:solidFill>
                  <a:schemeClr val="tx1"/>
                </a:solidFil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914400"/>
            <a:ext cx="6019800" cy="5211763"/>
          </a:xfrm>
          <a:prstGeom prst="rect">
            <a:avLst/>
          </a:prstGeom>
        </p:spPr>
        <p:txBody>
          <a:bodyPr vert="eaVert" lIns="91415" tIns="45707" rIns="91415" bIns="45707"/>
          <a:lstStyle>
            <a:lvl1pPr>
              <a:buClr>
                <a:srgbClr val="F5812A"/>
              </a:buClr>
              <a:defRPr sz="2400">
                <a:solidFill>
                  <a:schemeClr val="tx1"/>
                </a:solidFill>
              </a:defRPr>
            </a:lvl1pPr>
            <a:lvl2pPr>
              <a:buClr>
                <a:srgbClr val="F5812A"/>
              </a:buClr>
              <a:defRPr sz="2200">
                <a:solidFill>
                  <a:schemeClr val="tx1"/>
                </a:solidFill>
              </a:defRPr>
            </a:lvl2pPr>
            <a:lvl3pPr>
              <a:buClr>
                <a:srgbClr val="F5812A"/>
              </a:buClr>
              <a:defRPr sz="20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35151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685800" y="1981200"/>
            <a:ext cx="7772400" cy="4114800"/>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xfrm>
            <a:off x="685800" y="6248400"/>
            <a:ext cx="1905000" cy="457200"/>
          </a:xfrm>
          <a:prstGeom prst="rect">
            <a:avLst/>
          </a:prstGeom>
          <a:ln/>
        </p:spPr>
        <p:txBody>
          <a:bodyPr/>
          <a:lstStyle>
            <a:lvl1pPr>
              <a:defRPr/>
            </a:lvl1pPr>
          </a:lstStyle>
          <a:p>
            <a:pPr>
              <a:defRPr/>
            </a:pPr>
            <a:endParaRPr lang="en-US">
              <a:solidFill>
                <a:srgbClr val="404040"/>
              </a:solidFill>
            </a:endParaRPr>
          </a:p>
        </p:txBody>
      </p:sp>
      <p:sp>
        <p:nvSpPr>
          <p:cNvPr id="5" name="Rectangle 5"/>
          <p:cNvSpPr>
            <a:spLocks noGrp="1" noChangeArrowheads="1"/>
          </p:cNvSpPr>
          <p:nvPr>
            <p:ph type="ftr" sz="quarter" idx="11"/>
          </p:nvPr>
        </p:nvSpPr>
        <p:spPr>
          <a:xfrm>
            <a:off x="635000" y="6383020"/>
            <a:ext cx="5105400" cy="381000"/>
          </a:xfrm>
          <a:prstGeom prst="rect">
            <a:avLst/>
          </a:prstGeom>
          <a:ln/>
        </p:spPr>
        <p:txBody>
          <a:bodyPr/>
          <a:lstStyle>
            <a:lvl1pPr>
              <a:defRPr/>
            </a:lvl1pPr>
          </a:lstStyle>
          <a:p>
            <a:pPr>
              <a:defRPr/>
            </a:pPr>
            <a:endParaRPr lang="en-US"/>
          </a:p>
        </p:txBody>
      </p:sp>
    </p:spTree>
    <p:extLst>
      <p:ext uri="{BB962C8B-B14F-4D97-AF65-F5344CB8AC3E}">
        <p14:creationId xmlns:p14="http://schemas.microsoft.com/office/powerpoint/2010/main" val="35353148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Content Placeholder 2"/>
          <p:cNvSpPr>
            <a:spLocks noGrp="1"/>
          </p:cNvSpPr>
          <p:nvPr>
            <p:ph idx="1"/>
          </p:nvPr>
        </p:nvSpPr>
        <p:spPr>
          <a:xfrm>
            <a:off x="457201" y="1166019"/>
            <a:ext cx="8229601" cy="4525963"/>
          </a:xfrm>
          <a:prstGeom prst="rect">
            <a:avLst/>
          </a:prstGeom>
        </p:spPr>
        <p:txBody>
          <a:bodyPr lIns="91415" tIns="45707" rIns="91415" bIns="45707"/>
          <a:lstStyle>
            <a:lvl1pPr>
              <a:spcBef>
                <a:spcPts val="1200"/>
              </a:spcBef>
              <a:buClr>
                <a:srgbClr val="F5812A"/>
              </a:buClr>
              <a:buFont typeface="Wingdings" charset="2"/>
              <a:buChar char="§"/>
              <a:defRPr sz="2400">
                <a:solidFill>
                  <a:schemeClr val="tx1"/>
                </a:solidFill>
              </a:defRPr>
            </a:lvl1pPr>
            <a:lvl2pPr>
              <a:spcBef>
                <a:spcPts val="600"/>
              </a:spcBef>
              <a:buClr>
                <a:srgbClr val="F5812A"/>
              </a:buClr>
              <a:defRPr sz="2200">
                <a:solidFill>
                  <a:schemeClr val="tx1"/>
                </a:solidFill>
              </a:defRPr>
            </a:lvl2pPr>
            <a:lvl3pPr>
              <a:spcBef>
                <a:spcPts val="600"/>
              </a:spcBef>
              <a:buClr>
                <a:srgbClr val="F5812A"/>
              </a:buClr>
              <a:defRPr sz="2000">
                <a:solidFill>
                  <a:schemeClr val="tx1"/>
                </a:solidFill>
              </a:defRPr>
            </a:lvl3pPr>
            <a:lvl4pPr>
              <a:spcBef>
                <a:spcPts val="600"/>
              </a:spcBef>
              <a:buClr>
                <a:srgbClr val="F5812A"/>
              </a:buClr>
              <a:defRPr sz="1800">
                <a:solidFill>
                  <a:schemeClr val="tx1"/>
                </a:solidFill>
              </a:defRPr>
            </a:lvl4pPr>
            <a:lvl5pPr>
              <a:spcBef>
                <a:spcPts val="600"/>
              </a:spcBef>
              <a:buClr>
                <a:srgbClr val="F5812A"/>
              </a:buCl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806570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1" y="165102"/>
            <a:ext cx="8229601" cy="635000"/>
          </a:xfrm>
          <a:prstGeom prst="rect">
            <a:avLst/>
          </a:prstGeom>
        </p:spPr>
        <p:txBody>
          <a:bodyPr lIns="91415" tIns="45707" rIns="91415" bIns="45707"/>
          <a:lstStyle>
            <a:lvl1pPr algn="l">
              <a:defRPr sz="2400">
                <a:solidFill>
                  <a:schemeClr val="bg1"/>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318419"/>
            <a:ext cx="4038600" cy="4068763"/>
          </a:xfrm>
          <a:prstGeom prst="rect">
            <a:avLst/>
          </a:prstGeom>
        </p:spPr>
        <p:txBody>
          <a:bodyPr lIns="91415" tIns="45707" rIns="91415" bIns="45707"/>
          <a:lstStyle>
            <a:lvl1pPr>
              <a:buClr>
                <a:srgbClr val="F5812A"/>
              </a:buClr>
              <a:defRPr sz="2200">
                <a:solidFill>
                  <a:schemeClr val="tx1"/>
                </a:solidFill>
              </a:defRPr>
            </a:lvl1pPr>
            <a:lvl2pPr>
              <a:buClr>
                <a:srgbClr val="F5812A"/>
              </a:buClr>
              <a:defRPr sz="2000">
                <a:solidFill>
                  <a:schemeClr val="tx1"/>
                </a:solidFill>
              </a:defRPr>
            </a:lvl2pPr>
            <a:lvl3pPr>
              <a:buClr>
                <a:srgbClr val="F5812A"/>
              </a:buClr>
              <a:defRPr sz="18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318419"/>
            <a:ext cx="4038600" cy="4068763"/>
          </a:xfrm>
          <a:prstGeom prst="rect">
            <a:avLst/>
          </a:prstGeom>
        </p:spPr>
        <p:txBody>
          <a:bodyPr lIns="91415" tIns="45707" rIns="91415" bIns="45707"/>
          <a:lstStyle>
            <a:lvl1pPr>
              <a:buClr>
                <a:srgbClr val="F5812A"/>
              </a:buClr>
              <a:defRPr sz="2200">
                <a:solidFill>
                  <a:schemeClr val="tx1"/>
                </a:solidFill>
              </a:defRPr>
            </a:lvl1pPr>
            <a:lvl2pPr>
              <a:buClr>
                <a:srgbClr val="F5812A"/>
              </a:buClr>
              <a:defRPr sz="2000">
                <a:solidFill>
                  <a:schemeClr val="tx1"/>
                </a:solidFill>
              </a:defRPr>
            </a:lvl2pPr>
            <a:lvl3pPr>
              <a:buClr>
                <a:srgbClr val="F5812A"/>
              </a:buClr>
              <a:defRPr sz="1800">
                <a:solidFill>
                  <a:schemeClr val="tx1"/>
                </a:solidFill>
              </a:defRPr>
            </a:lvl3pPr>
            <a:lvl4pPr>
              <a:buClr>
                <a:srgbClr val="F5812A"/>
              </a:buClr>
              <a:defRPr sz="1800">
                <a:solidFill>
                  <a:schemeClr val="tx1"/>
                </a:solidFill>
              </a:defRPr>
            </a:lvl4pPr>
            <a:lvl5pPr>
              <a:buClr>
                <a:srgbClr val="F5812A"/>
              </a:buClr>
              <a:defRPr sz="1800">
                <a:solidFill>
                  <a:schemeClr val="tx1"/>
                </a:solidFill>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974483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1" y="152400"/>
            <a:ext cx="8229601" cy="647700"/>
          </a:xfrm>
          <a:prstGeom prst="rect">
            <a:avLst/>
          </a:prstGeom>
        </p:spPr>
        <p:txBody>
          <a:bodyPr lIns="91415" tIns="45707" rIns="91415" bIns="45707"/>
          <a:lstStyle>
            <a:lvl1pPr algn="l">
              <a:defRPr sz="2400">
                <a:solidFill>
                  <a:srgbClr val="FFFFFF"/>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425577"/>
            <a:ext cx="4040188" cy="639762"/>
          </a:xfrm>
          <a:prstGeom prst="rect">
            <a:avLst/>
          </a:prstGeom>
        </p:spPr>
        <p:txBody>
          <a:bodyPr lIns="91415" tIns="45707" rIns="91415" bIns="45707" anchor="b"/>
          <a:lstStyle>
            <a:lvl1pPr marL="0" indent="0">
              <a:buNone/>
              <a:defRPr sz="2200" b="1">
                <a:solidFill>
                  <a:schemeClr val="tx1"/>
                </a:solidFill>
              </a:defRPr>
            </a:lvl1pPr>
            <a:lvl2pPr marL="457072" indent="0">
              <a:buNone/>
              <a:defRPr sz="2000" b="1"/>
            </a:lvl2pPr>
            <a:lvl3pPr marL="914144" indent="0">
              <a:buNone/>
              <a:defRPr sz="1800" b="1"/>
            </a:lvl3pPr>
            <a:lvl4pPr marL="1371216" indent="0">
              <a:buNone/>
              <a:defRPr sz="1600" b="1"/>
            </a:lvl4pPr>
            <a:lvl5pPr marL="1828288" indent="0">
              <a:buNone/>
              <a:defRPr sz="1600" b="1"/>
            </a:lvl5pPr>
            <a:lvl6pPr marL="2285360" indent="0">
              <a:buNone/>
              <a:defRPr sz="1600" b="1"/>
            </a:lvl6pPr>
            <a:lvl7pPr marL="2742432" indent="0">
              <a:buNone/>
              <a:defRPr sz="1600" b="1"/>
            </a:lvl7pPr>
            <a:lvl8pPr marL="3199504" indent="0">
              <a:buNone/>
              <a:defRPr sz="1600" b="1"/>
            </a:lvl8pPr>
            <a:lvl9pPr marL="3656576"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46300"/>
            <a:ext cx="4040188" cy="3078163"/>
          </a:xfrm>
          <a:prstGeom prst="rect">
            <a:avLst/>
          </a:prstGeom>
        </p:spPr>
        <p:txBody>
          <a:bodyPr lIns="91415" tIns="45707" rIns="91415" bIns="45707"/>
          <a:lstStyle>
            <a:lvl1pPr>
              <a:buClr>
                <a:srgbClr val="F5812A"/>
              </a:buClr>
              <a:defRPr sz="1900">
                <a:solidFill>
                  <a:schemeClr val="tx1"/>
                </a:solidFill>
              </a:defRPr>
            </a:lvl1pPr>
            <a:lvl2pPr>
              <a:buClr>
                <a:srgbClr val="F5812A"/>
              </a:buClr>
              <a:defRPr sz="1900">
                <a:solidFill>
                  <a:schemeClr val="tx1"/>
                </a:solidFill>
              </a:defRPr>
            </a:lvl2pPr>
            <a:lvl3pPr>
              <a:buClr>
                <a:srgbClr val="F5812A"/>
              </a:buClr>
              <a:defRPr sz="1800">
                <a:solidFill>
                  <a:schemeClr val="tx1"/>
                </a:solidFill>
              </a:defRPr>
            </a:lvl3pPr>
            <a:lvl4pPr>
              <a:buClr>
                <a:srgbClr val="F5812A"/>
              </a:buClr>
              <a:defRPr sz="1600">
                <a:solidFill>
                  <a:schemeClr val="tx1"/>
                </a:solidFill>
              </a:defRPr>
            </a:lvl4pPr>
            <a:lvl5pPr>
              <a:buClr>
                <a:srgbClr val="F5812A"/>
              </a:buClr>
              <a:defRPr sz="1600">
                <a:solidFill>
                  <a:schemeClr val="tx1"/>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7" y="1425577"/>
            <a:ext cx="4041774" cy="639762"/>
          </a:xfrm>
          <a:prstGeom prst="rect">
            <a:avLst/>
          </a:prstGeom>
        </p:spPr>
        <p:txBody>
          <a:bodyPr lIns="91415" tIns="45707" rIns="91415" bIns="45707" anchor="b"/>
          <a:lstStyle>
            <a:lvl1pPr marL="0" indent="0">
              <a:buNone/>
              <a:defRPr sz="2200" b="1">
                <a:solidFill>
                  <a:schemeClr val="tx1"/>
                </a:solidFill>
              </a:defRPr>
            </a:lvl1pPr>
            <a:lvl2pPr marL="457072" indent="0">
              <a:buNone/>
              <a:defRPr sz="2000" b="1"/>
            </a:lvl2pPr>
            <a:lvl3pPr marL="914144" indent="0">
              <a:buNone/>
              <a:defRPr sz="1800" b="1"/>
            </a:lvl3pPr>
            <a:lvl4pPr marL="1371216" indent="0">
              <a:buNone/>
              <a:defRPr sz="1600" b="1"/>
            </a:lvl4pPr>
            <a:lvl5pPr marL="1828288" indent="0">
              <a:buNone/>
              <a:defRPr sz="1600" b="1"/>
            </a:lvl5pPr>
            <a:lvl6pPr marL="2285360" indent="0">
              <a:buNone/>
              <a:defRPr sz="1600" b="1"/>
            </a:lvl6pPr>
            <a:lvl7pPr marL="2742432" indent="0">
              <a:buNone/>
              <a:defRPr sz="1600" b="1"/>
            </a:lvl7pPr>
            <a:lvl8pPr marL="3199504" indent="0">
              <a:buNone/>
              <a:defRPr sz="1600" b="1"/>
            </a:lvl8pPr>
            <a:lvl9pPr marL="3656576"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46300"/>
            <a:ext cx="4041774" cy="3078163"/>
          </a:xfrm>
          <a:prstGeom prst="rect">
            <a:avLst/>
          </a:prstGeom>
        </p:spPr>
        <p:txBody>
          <a:bodyPr lIns="91415" tIns="45707" rIns="91415" bIns="45707"/>
          <a:lstStyle>
            <a:lvl1pPr>
              <a:buClr>
                <a:srgbClr val="F5812A"/>
              </a:buClr>
              <a:defRPr sz="1900">
                <a:solidFill>
                  <a:schemeClr val="tx1"/>
                </a:solidFill>
              </a:defRPr>
            </a:lvl1pPr>
            <a:lvl2pPr>
              <a:buClr>
                <a:srgbClr val="F5812A"/>
              </a:buClr>
              <a:defRPr sz="1900">
                <a:solidFill>
                  <a:schemeClr val="tx1"/>
                </a:solidFill>
              </a:defRPr>
            </a:lvl2pPr>
            <a:lvl3pPr>
              <a:buClr>
                <a:srgbClr val="F5812A"/>
              </a:buClr>
              <a:defRPr sz="1800">
                <a:solidFill>
                  <a:schemeClr val="tx1"/>
                </a:solidFill>
              </a:defRPr>
            </a:lvl3pPr>
            <a:lvl4pPr>
              <a:buClr>
                <a:srgbClr val="F5812A"/>
              </a:buClr>
              <a:defRPr sz="1600">
                <a:solidFill>
                  <a:schemeClr val="tx1"/>
                </a:solidFill>
              </a:defRPr>
            </a:lvl4pPr>
            <a:lvl5pPr>
              <a:buClr>
                <a:srgbClr val="F5812A"/>
              </a:buClr>
              <a:defRPr sz="1600">
                <a:solidFill>
                  <a:schemeClr val="tx1"/>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588247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4" y="4406902"/>
            <a:ext cx="7772400" cy="1362076"/>
          </a:xfrm>
          <a:prstGeom prst="rect">
            <a:avLst/>
          </a:prstGeom>
        </p:spPr>
        <p:txBody>
          <a:bodyPr lIns="91415" tIns="45707" rIns="91415" bIns="45707" anchor="t"/>
          <a:lstStyle>
            <a:lvl1pPr algn="l">
              <a:defRPr sz="3200" b="0" cap="all">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4" y="2906713"/>
            <a:ext cx="7772400" cy="1500187"/>
          </a:xfrm>
          <a:prstGeom prst="rect">
            <a:avLst/>
          </a:prstGeom>
        </p:spPr>
        <p:txBody>
          <a:bodyPr lIns="91415" tIns="45707" rIns="91415" bIns="45707" anchor="b"/>
          <a:lstStyle>
            <a:lvl1pPr marL="0" indent="0">
              <a:buNone/>
              <a:defRPr sz="2000">
                <a:solidFill>
                  <a:schemeClr val="tx1"/>
                </a:solidFill>
              </a:defRPr>
            </a:lvl1pPr>
            <a:lvl2pPr marL="457072" indent="0">
              <a:buNone/>
              <a:defRPr sz="1800"/>
            </a:lvl2pPr>
            <a:lvl3pPr marL="914144" indent="0">
              <a:buNone/>
              <a:defRPr sz="1600"/>
            </a:lvl3pPr>
            <a:lvl4pPr marL="1371216" indent="0">
              <a:buNone/>
              <a:defRPr sz="1400"/>
            </a:lvl4pPr>
            <a:lvl5pPr marL="1828288" indent="0">
              <a:buNone/>
              <a:defRPr sz="1400"/>
            </a:lvl5pPr>
            <a:lvl6pPr marL="2285360" indent="0">
              <a:buNone/>
              <a:defRPr sz="1400"/>
            </a:lvl6pPr>
            <a:lvl7pPr marL="2742432" indent="0">
              <a:buNone/>
              <a:defRPr sz="1400"/>
            </a:lvl7pPr>
            <a:lvl8pPr marL="3199504" indent="0">
              <a:buNone/>
              <a:defRPr sz="1400"/>
            </a:lvl8pPr>
            <a:lvl9pPr marL="3656576" indent="0">
              <a:buNone/>
              <a:defRPr sz="1400"/>
            </a:lvl9pPr>
          </a:lstStyle>
          <a:p>
            <a:pPr lvl="0"/>
            <a:r>
              <a:rPr lang="en-US" smtClean="0"/>
              <a:t>Click to edit Master text styles</a:t>
            </a:r>
          </a:p>
        </p:txBody>
      </p:sp>
    </p:spTree>
    <p:extLst>
      <p:ext uri="{BB962C8B-B14F-4D97-AF65-F5344CB8AC3E}">
        <p14:creationId xmlns:p14="http://schemas.microsoft.com/office/powerpoint/2010/main" val="1642727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1" y="1066800"/>
            <a:ext cx="8229601" cy="1143000"/>
          </a:xfrm>
          <a:prstGeom prst="rect">
            <a:avLst/>
          </a:prstGeom>
        </p:spPr>
        <p:txBody>
          <a:bodyPr lIns="91415" tIns="45707" rIns="91415" bIns="45707"/>
          <a:lstStyle>
            <a:lvl1pPr>
              <a:defRPr sz="3400">
                <a:solidFill>
                  <a:schemeClr val="tx1"/>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759285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6" name="Title 5"/>
          <p:cNvSpPr>
            <a:spLocks noGrp="1"/>
          </p:cNvSpPr>
          <p:nvPr>
            <p:ph type="title"/>
          </p:nvPr>
        </p:nvSpPr>
        <p:spPr>
          <a:xfrm>
            <a:off x="457200" y="164592"/>
            <a:ext cx="8229600" cy="636422"/>
          </a:xfrm>
          <a:prstGeom prst="rect">
            <a:avLst/>
          </a:prstGeom>
        </p:spPr>
        <p:txBody>
          <a:bodyPr vert="horz" lIns="109728" tIns="54864" rIns="109728" bIns="54864"/>
          <a:lstStyle>
            <a:lvl1pPr algn="l">
              <a:defRPr sz="2400">
                <a:solidFill>
                  <a:srgbClr val="FFFFFF"/>
                </a:solidFill>
              </a:defRPr>
            </a:lvl1pPr>
          </a:lstStyle>
          <a:p>
            <a:r>
              <a:rPr lang="en-US" smtClean="0"/>
              <a:t>Click to edit Master title style</a:t>
            </a:r>
            <a:endParaRPr lang="en-US" dirty="0"/>
          </a:p>
        </p:txBody>
      </p:sp>
    </p:spTree>
    <p:extLst>
      <p:ext uri="{BB962C8B-B14F-4D97-AF65-F5344CB8AC3E}">
        <p14:creationId xmlns:p14="http://schemas.microsoft.com/office/powerpoint/2010/main" val="3765204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title-no-foo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9650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white">
    <p:spTree>
      <p:nvGrpSpPr>
        <p:cNvPr id="1" name=""/>
        <p:cNvGrpSpPr/>
        <p:nvPr/>
      </p:nvGrpSpPr>
      <p:grpSpPr>
        <a:xfrm>
          <a:off x="0" y="0"/>
          <a:ext cx="0" cy="0"/>
          <a:chOff x="0" y="0"/>
          <a:chExt cx="0" cy="0"/>
        </a:xfrm>
      </p:grpSpPr>
      <p:sp>
        <p:nvSpPr>
          <p:cNvPr id="5" name="Rectangle 4"/>
          <p:cNvSpPr/>
          <p:nvPr userDrawn="1"/>
        </p:nvSpPr>
        <p:spPr bwMode="auto">
          <a:xfrm>
            <a:off x="0" y="0"/>
            <a:ext cx="9144000" cy="68580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59669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898980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74" r:id="rId8"/>
    <p:sldLayoutId id="2147483673" r:id="rId9"/>
    <p:sldLayoutId id="2147483668" r:id="rId10"/>
    <p:sldLayoutId id="2147483669" r:id="rId11"/>
    <p:sldLayoutId id="2147483670" r:id="rId12"/>
    <p:sldLayoutId id="2147483671" r:id="rId13"/>
    <p:sldLayoutId id="2147483672" r:id="rId14"/>
  </p:sldLayoutIdLst>
  <p:hf hdr="0" dt="0"/>
  <p:txStyles>
    <p:titleStyle>
      <a:lvl1pPr algn="ctr" rtl="0" eaLnBrk="1" fontAlgn="base" hangingPunct="1">
        <a:spcBef>
          <a:spcPct val="0"/>
        </a:spcBef>
        <a:spcAft>
          <a:spcPct val="0"/>
        </a:spcAft>
        <a:defRPr sz="4400">
          <a:solidFill>
            <a:schemeClr val="tx2"/>
          </a:solidFill>
          <a:latin typeface="+mj-lt"/>
          <a:ea typeface="ＭＳ Ｐゴシック" charset="-128"/>
          <a:cs typeface="ＭＳ Ｐゴシック" charset="-128"/>
        </a:defRPr>
      </a:lvl1pPr>
      <a:lvl2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1" fontAlgn="base" hangingPunct="1">
        <a:spcBef>
          <a:spcPct val="0"/>
        </a:spcBef>
        <a:spcAft>
          <a:spcPct val="0"/>
        </a:spcAft>
        <a:defRPr sz="4400">
          <a:solidFill>
            <a:schemeClr val="tx2"/>
          </a:solidFill>
          <a:latin typeface="Arial" charset="0"/>
          <a:ea typeface="ＭＳ Ｐゴシック" charset="-128"/>
          <a:cs typeface="ＭＳ Ｐゴシック" charset="-128"/>
        </a:defRPr>
      </a:lvl5pPr>
      <a:lvl6pPr marL="457072" algn="ctr" rtl="0" eaLnBrk="1" fontAlgn="base" hangingPunct="1">
        <a:spcBef>
          <a:spcPct val="0"/>
        </a:spcBef>
        <a:spcAft>
          <a:spcPct val="0"/>
        </a:spcAft>
        <a:defRPr sz="4400">
          <a:solidFill>
            <a:schemeClr val="tx2"/>
          </a:solidFill>
          <a:latin typeface="Arial" charset="0"/>
        </a:defRPr>
      </a:lvl6pPr>
      <a:lvl7pPr marL="914144" algn="ctr" rtl="0" eaLnBrk="1" fontAlgn="base" hangingPunct="1">
        <a:spcBef>
          <a:spcPct val="0"/>
        </a:spcBef>
        <a:spcAft>
          <a:spcPct val="0"/>
        </a:spcAft>
        <a:defRPr sz="4400">
          <a:solidFill>
            <a:schemeClr val="tx2"/>
          </a:solidFill>
          <a:latin typeface="Arial" charset="0"/>
        </a:defRPr>
      </a:lvl7pPr>
      <a:lvl8pPr marL="1371216" algn="ctr" rtl="0" eaLnBrk="1" fontAlgn="base" hangingPunct="1">
        <a:spcBef>
          <a:spcPct val="0"/>
        </a:spcBef>
        <a:spcAft>
          <a:spcPct val="0"/>
        </a:spcAft>
        <a:defRPr sz="4400">
          <a:solidFill>
            <a:schemeClr val="tx2"/>
          </a:solidFill>
          <a:latin typeface="Arial" charset="0"/>
        </a:defRPr>
      </a:lvl8pPr>
      <a:lvl9pPr marL="1828288" algn="ctr" rtl="0" eaLnBrk="1" fontAlgn="base" hangingPunct="1">
        <a:spcBef>
          <a:spcPct val="0"/>
        </a:spcBef>
        <a:spcAft>
          <a:spcPct val="0"/>
        </a:spcAft>
        <a:defRPr sz="4400">
          <a:solidFill>
            <a:schemeClr val="tx2"/>
          </a:solidFill>
          <a:latin typeface="Arial" charset="0"/>
        </a:defRPr>
      </a:lvl9pPr>
    </p:titleStyle>
    <p:bodyStyle>
      <a:lvl1pPr marL="342804" indent="-342804" algn="l" rtl="0" eaLnBrk="1" fontAlgn="base" hangingPunct="1">
        <a:spcBef>
          <a:spcPct val="20000"/>
        </a:spcBef>
        <a:spcAft>
          <a:spcPct val="0"/>
        </a:spcAft>
        <a:buChar char="•"/>
        <a:defRPr sz="3200">
          <a:solidFill>
            <a:schemeClr val="tx1"/>
          </a:solidFill>
          <a:latin typeface="+mn-lt"/>
          <a:ea typeface="ＭＳ Ｐゴシック" charset="-128"/>
          <a:cs typeface="ＭＳ Ｐゴシック" charset="-128"/>
        </a:defRPr>
      </a:lvl1pPr>
      <a:lvl2pPr marL="742742" indent="-285670" algn="l" rtl="0" eaLnBrk="1" fontAlgn="base" hangingPunct="1">
        <a:spcBef>
          <a:spcPct val="20000"/>
        </a:spcBef>
        <a:spcAft>
          <a:spcPct val="0"/>
        </a:spcAft>
        <a:buChar char="–"/>
        <a:defRPr sz="2800">
          <a:solidFill>
            <a:schemeClr val="tx1"/>
          </a:solidFill>
          <a:latin typeface="+mn-lt"/>
          <a:ea typeface="ＭＳ Ｐゴシック" charset="-128"/>
        </a:defRPr>
      </a:lvl2pPr>
      <a:lvl3pPr marL="1142680" indent="-228536" algn="l" rtl="0" eaLnBrk="1" fontAlgn="base" hangingPunct="1">
        <a:spcBef>
          <a:spcPct val="20000"/>
        </a:spcBef>
        <a:spcAft>
          <a:spcPct val="0"/>
        </a:spcAft>
        <a:buChar char="•"/>
        <a:defRPr sz="2400">
          <a:solidFill>
            <a:schemeClr val="tx1"/>
          </a:solidFill>
          <a:latin typeface="+mn-lt"/>
          <a:ea typeface="ＭＳ Ｐゴシック" charset="-128"/>
        </a:defRPr>
      </a:lvl3pPr>
      <a:lvl4pPr marL="1599752" indent="-228536" algn="l" rtl="0" eaLnBrk="1" fontAlgn="base" hangingPunct="1">
        <a:spcBef>
          <a:spcPct val="20000"/>
        </a:spcBef>
        <a:spcAft>
          <a:spcPct val="0"/>
        </a:spcAft>
        <a:buChar char="–"/>
        <a:defRPr sz="2000">
          <a:solidFill>
            <a:schemeClr val="tx1"/>
          </a:solidFill>
          <a:latin typeface="+mn-lt"/>
          <a:ea typeface="ＭＳ Ｐゴシック" charset="-128"/>
        </a:defRPr>
      </a:lvl4pPr>
      <a:lvl5pPr marL="2056824" indent="-228536" algn="l" rtl="0" eaLnBrk="1" fontAlgn="base" hangingPunct="1">
        <a:spcBef>
          <a:spcPct val="20000"/>
        </a:spcBef>
        <a:spcAft>
          <a:spcPct val="0"/>
        </a:spcAft>
        <a:buChar char="»"/>
        <a:defRPr sz="2000">
          <a:solidFill>
            <a:schemeClr val="tx1"/>
          </a:solidFill>
          <a:latin typeface="+mn-lt"/>
          <a:ea typeface="ＭＳ Ｐゴシック" charset="-128"/>
        </a:defRPr>
      </a:lvl5pPr>
      <a:lvl6pPr marL="2513896" indent="-228536" algn="l" rtl="0" eaLnBrk="1" fontAlgn="base" hangingPunct="1">
        <a:spcBef>
          <a:spcPct val="20000"/>
        </a:spcBef>
        <a:spcAft>
          <a:spcPct val="0"/>
        </a:spcAft>
        <a:buChar char="»"/>
        <a:defRPr sz="2000">
          <a:solidFill>
            <a:schemeClr val="tx1"/>
          </a:solidFill>
          <a:latin typeface="+mn-lt"/>
        </a:defRPr>
      </a:lvl6pPr>
      <a:lvl7pPr marL="2970968" indent="-228536" algn="l" rtl="0" eaLnBrk="1" fontAlgn="base" hangingPunct="1">
        <a:spcBef>
          <a:spcPct val="20000"/>
        </a:spcBef>
        <a:spcAft>
          <a:spcPct val="0"/>
        </a:spcAft>
        <a:buChar char="»"/>
        <a:defRPr sz="2000">
          <a:solidFill>
            <a:schemeClr val="tx1"/>
          </a:solidFill>
          <a:latin typeface="+mn-lt"/>
        </a:defRPr>
      </a:lvl7pPr>
      <a:lvl8pPr marL="3428040" indent="-228536" algn="l" rtl="0" eaLnBrk="1" fontAlgn="base" hangingPunct="1">
        <a:spcBef>
          <a:spcPct val="20000"/>
        </a:spcBef>
        <a:spcAft>
          <a:spcPct val="0"/>
        </a:spcAft>
        <a:buChar char="»"/>
        <a:defRPr sz="2000">
          <a:solidFill>
            <a:schemeClr val="tx1"/>
          </a:solidFill>
          <a:latin typeface="+mn-lt"/>
        </a:defRPr>
      </a:lvl8pPr>
      <a:lvl9pPr marL="3885112" indent="-228536"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144" rtl="0" eaLnBrk="1" latinLnBrk="0" hangingPunct="1">
        <a:defRPr sz="1800" kern="1200">
          <a:solidFill>
            <a:schemeClr val="tx1"/>
          </a:solidFill>
          <a:latin typeface="+mn-lt"/>
          <a:ea typeface="+mn-ea"/>
          <a:cs typeface="+mn-cs"/>
        </a:defRPr>
      </a:lvl1pPr>
      <a:lvl2pPr marL="457072" algn="l" defTabSz="914144" rtl="0" eaLnBrk="1" latinLnBrk="0" hangingPunct="1">
        <a:defRPr sz="1800" kern="1200">
          <a:solidFill>
            <a:schemeClr val="tx1"/>
          </a:solidFill>
          <a:latin typeface="+mn-lt"/>
          <a:ea typeface="+mn-ea"/>
          <a:cs typeface="+mn-cs"/>
        </a:defRPr>
      </a:lvl2pPr>
      <a:lvl3pPr marL="914144" algn="l" defTabSz="914144" rtl="0" eaLnBrk="1" latinLnBrk="0" hangingPunct="1">
        <a:defRPr sz="1800" kern="1200">
          <a:solidFill>
            <a:schemeClr val="tx1"/>
          </a:solidFill>
          <a:latin typeface="+mn-lt"/>
          <a:ea typeface="+mn-ea"/>
          <a:cs typeface="+mn-cs"/>
        </a:defRPr>
      </a:lvl3pPr>
      <a:lvl4pPr marL="1371216" algn="l" defTabSz="914144" rtl="0" eaLnBrk="1" latinLnBrk="0" hangingPunct="1">
        <a:defRPr sz="1800" kern="1200">
          <a:solidFill>
            <a:schemeClr val="tx1"/>
          </a:solidFill>
          <a:latin typeface="+mn-lt"/>
          <a:ea typeface="+mn-ea"/>
          <a:cs typeface="+mn-cs"/>
        </a:defRPr>
      </a:lvl4pPr>
      <a:lvl5pPr marL="1828288" algn="l" defTabSz="914144" rtl="0" eaLnBrk="1" latinLnBrk="0" hangingPunct="1">
        <a:defRPr sz="1800" kern="1200">
          <a:solidFill>
            <a:schemeClr val="tx1"/>
          </a:solidFill>
          <a:latin typeface="+mn-lt"/>
          <a:ea typeface="+mn-ea"/>
          <a:cs typeface="+mn-cs"/>
        </a:defRPr>
      </a:lvl5pPr>
      <a:lvl6pPr marL="2285360" algn="l" defTabSz="914144" rtl="0" eaLnBrk="1" latinLnBrk="0" hangingPunct="1">
        <a:defRPr sz="1800" kern="1200">
          <a:solidFill>
            <a:schemeClr val="tx1"/>
          </a:solidFill>
          <a:latin typeface="+mn-lt"/>
          <a:ea typeface="+mn-ea"/>
          <a:cs typeface="+mn-cs"/>
        </a:defRPr>
      </a:lvl6pPr>
      <a:lvl7pPr marL="2742432" algn="l" defTabSz="914144" rtl="0" eaLnBrk="1" latinLnBrk="0" hangingPunct="1">
        <a:defRPr sz="1800" kern="1200">
          <a:solidFill>
            <a:schemeClr val="tx1"/>
          </a:solidFill>
          <a:latin typeface="+mn-lt"/>
          <a:ea typeface="+mn-ea"/>
          <a:cs typeface="+mn-cs"/>
        </a:defRPr>
      </a:lvl7pPr>
      <a:lvl8pPr marL="3199504" algn="l" defTabSz="914144" rtl="0" eaLnBrk="1" latinLnBrk="0" hangingPunct="1">
        <a:defRPr sz="1800" kern="1200">
          <a:solidFill>
            <a:schemeClr val="tx1"/>
          </a:solidFill>
          <a:latin typeface="+mn-lt"/>
          <a:ea typeface="+mn-ea"/>
          <a:cs typeface="+mn-cs"/>
        </a:defRPr>
      </a:lvl8pPr>
      <a:lvl9pPr marL="3656576" algn="l" defTabSz="91414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8.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www.mehi.masstech.org/Icons"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png"/><Relationship Id="rId1" Type="http://schemas.openxmlformats.org/officeDocument/2006/relationships/slideLayout" Target="../slideLayouts/slideLayout8.xml"/><Relationship Id="rId4" Type="http://schemas.openxmlformats.org/officeDocument/2006/relationships/hyperlink" Target="http://www.mehi.masstech.org/Ico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p:cNvSpPr/>
          <p:nvPr/>
        </p:nvSpPr>
        <p:spPr bwMode="auto">
          <a:xfrm>
            <a:off x="381000" y="1674905"/>
            <a:ext cx="8382000" cy="3917859"/>
          </a:xfrm>
          <a:prstGeom prst="rect">
            <a:avLst/>
          </a:prstGeom>
          <a:solidFill>
            <a:srgbClr val="ECEEEC"/>
          </a:solidFill>
          <a:ln w="12700" cap="flat" cmpd="sng" algn="ctr">
            <a:solidFill>
              <a:schemeClr val="accent2">
                <a:alpha val="30000"/>
              </a:schemeClr>
            </a:solidFill>
            <a:prstDash val="sysDot"/>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pic>
        <p:nvPicPr>
          <p:cNvPr id="12" name="Picture 11" descr="use-case-arrows-2.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59736" y="3443817"/>
            <a:ext cx="3864864" cy="222504"/>
          </a:xfrm>
          <a:prstGeom prst="rect">
            <a:avLst/>
          </a:prstGeom>
        </p:spPr>
      </p:pic>
      <p:sp>
        <p:nvSpPr>
          <p:cNvPr id="18" name="Oval 25"/>
          <p:cNvSpPr>
            <a:spLocks noChangeArrowheads="1"/>
          </p:cNvSpPr>
          <p:nvPr/>
        </p:nvSpPr>
        <p:spPr bwMode="auto">
          <a:xfrm>
            <a:off x="685800" y="2457450"/>
            <a:ext cx="2133600" cy="2130425"/>
          </a:xfrm>
          <a:prstGeom prst="ellipse">
            <a:avLst/>
          </a:prstGeom>
          <a:solidFill>
            <a:schemeClr val="bg1"/>
          </a:solidFill>
          <a:ln>
            <a:noFill/>
          </a:ln>
          <a:extLst/>
        </p:spPr>
        <p:txBody>
          <a:bodyPr wrap="none" anchor="ctr"/>
          <a:lstStyle/>
          <a:p>
            <a:endParaRPr lang="en-US"/>
          </a:p>
        </p:txBody>
      </p:sp>
      <p:sp>
        <p:nvSpPr>
          <p:cNvPr id="27" name="Oval 21"/>
          <p:cNvSpPr>
            <a:spLocks noChangeArrowheads="1"/>
          </p:cNvSpPr>
          <p:nvPr/>
        </p:nvSpPr>
        <p:spPr bwMode="auto">
          <a:xfrm>
            <a:off x="6324600" y="2457450"/>
            <a:ext cx="2133600" cy="2130425"/>
          </a:xfrm>
          <a:prstGeom prst="ellipse">
            <a:avLst/>
          </a:prstGeom>
          <a:solidFill>
            <a:schemeClr val="bg1"/>
          </a:solidFill>
          <a:ln>
            <a:noFill/>
          </a:ln>
          <a:extLst/>
        </p:spPr>
        <p:txBody>
          <a:bodyPr wrap="none" anchor="ctr"/>
          <a:lstStyle/>
          <a:p>
            <a:endParaRPr lang="en-US"/>
          </a:p>
        </p:txBody>
      </p:sp>
      <p:sp>
        <p:nvSpPr>
          <p:cNvPr id="36" name="TextBox 35"/>
          <p:cNvSpPr txBox="1"/>
          <p:nvPr/>
        </p:nvSpPr>
        <p:spPr>
          <a:xfrm>
            <a:off x="1103012" y="3772769"/>
            <a:ext cx="1299209" cy="600164"/>
          </a:xfrm>
          <a:prstGeom prst="rect">
            <a:avLst/>
          </a:prstGeom>
          <a:noFill/>
        </p:spPr>
        <p:txBody>
          <a:bodyPr wrap="square" rtlCol="0">
            <a:spAutoFit/>
          </a:bodyPr>
          <a:lstStyle/>
          <a:p>
            <a:pPr algn="ctr"/>
            <a:r>
              <a:rPr lang="en-US" sz="1100" b="1" dirty="0" smtClean="0">
                <a:solidFill>
                  <a:srgbClr val="012653"/>
                </a:solidFill>
                <a:cs typeface="Arial"/>
              </a:rPr>
              <a:t>Beth Israel Deaconess Medical center</a:t>
            </a:r>
            <a:endParaRPr lang="en-US" sz="1100" b="1" dirty="0">
              <a:solidFill>
                <a:srgbClr val="012653"/>
              </a:solidFill>
              <a:cs typeface="Arial"/>
            </a:endParaRPr>
          </a:p>
        </p:txBody>
      </p:sp>
      <p:sp>
        <p:nvSpPr>
          <p:cNvPr id="37" name="TextBox 36"/>
          <p:cNvSpPr txBox="1"/>
          <p:nvPr/>
        </p:nvSpPr>
        <p:spPr>
          <a:xfrm>
            <a:off x="6686550" y="3914644"/>
            <a:ext cx="1360170" cy="430887"/>
          </a:xfrm>
          <a:prstGeom prst="rect">
            <a:avLst/>
          </a:prstGeom>
          <a:noFill/>
        </p:spPr>
        <p:txBody>
          <a:bodyPr wrap="square" rtlCol="0">
            <a:spAutoFit/>
          </a:bodyPr>
          <a:lstStyle/>
          <a:p>
            <a:pPr algn="ctr"/>
            <a:r>
              <a:rPr lang="en-US" sz="1100" b="1" dirty="0" smtClean="0">
                <a:solidFill>
                  <a:srgbClr val="012653"/>
                </a:solidFill>
                <a:cs typeface="Arial"/>
              </a:rPr>
              <a:t>Women’s Healthcare</a:t>
            </a:r>
            <a:endParaRPr lang="en-US" sz="1100" b="1" dirty="0">
              <a:solidFill>
                <a:srgbClr val="012653"/>
              </a:solidFill>
              <a:cs typeface="Arial"/>
            </a:endParaRPr>
          </a:p>
        </p:txBody>
      </p:sp>
      <p:sp>
        <p:nvSpPr>
          <p:cNvPr id="40" name="Rectangle 16"/>
          <p:cNvSpPr>
            <a:spLocks noChangeArrowheads="1"/>
          </p:cNvSpPr>
          <p:nvPr/>
        </p:nvSpPr>
        <p:spPr bwMode="auto">
          <a:xfrm>
            <a:off x="1177290" y="5798820"/>
            <a:ext cx="7585710" cy="685800"/>
          </a:xfrm>
          <a:prstGeom prst="rect">
            <a:avLst/>
          </a:prstGeom>
          <a:solidFill>
            <a:schemeClr val="bg1"/>
          </a:solidFill>
          <a:ln w="9525">
            <a:solidFill>
              <a:srgbClr val="F37E2D"/>
            </a:solidFill>
            <a:miter lim="800000"/>
            <a:headEnd/>
            <a:tailEnd/>
          </a:ln>
        </p:spPr>
        <p:txBody>
          <a:bodyPr lIns="182880" rIns="182880" anchor="ctr"/>
          <a:lstStyle/>
          <a:p>
            <a:pPr>
              <a:lnSpc>
                <a:spcPct val="95000"/>
              </a:lnSpc>
            </a:pPr>
            <a:r>
              <a:rPr lang="en-US" sz="1200" dirty="0"/>
              <a:t>Improve the process of receiving Discharge Summaries from partner </a:t>
            </a:r>
            <a:r>
              <a:rPr lang="en-US" sz="1200" dirty="0" smtClean="0"/>
              <a:t>hospitals. Reduce </a:t>
            </a:r>
            <a:r>
              <a:rPr lang="en-US" sz="1200" dirty="0"/>
              <a:t>delays in patient care as trading partners transition away from faxing and to electronic document exchange</a:t>
            </a:r>
          </a:p>
        </p:txBody>
      </p:sp>
      <p:sp>
        <p:nvSpPr>
          <p:cNvPr id="41" name="Rectangle 17"/>
          <p:cNvSpPr>
            <a:spLocks noChangeArrowheads="1"/>
          </p:cNvSpPr>
          <p:nvPr/>
        </p:nvSpPr>
        <p:spPr bwMode="auto">
          <a:xfrm>
            <a:off x="381000" y="5798820"/>
            <a:ext cx="685800" cy="685800"/>
          </a:xfrm>
          <a:prstGeom prst="rect">
            <a:avLst/>
          </a:prstGeom>
          <a:noFill/>
          <a:ln w="9525">
            <a:solidFill>
              <a:srgbClr val="F37E2D"/>
            </a:solidFill>
            <a:miter lim="800000"/>
            <a:headEnd/>
            <a:tailEnd/>
          </a:ln>
          <a:extLst>
            <a:ext uri="{909E8E84-426E-40dd-AFC4-6F175D3DCCD1}">
              <a14:hiddenFill xmlns="" xmlns:a14="http://schemas.microsoft.com/office/drawing/2010/main">
                <a:solidFill>
                  <a:schemeClr val="bg1"/>
                </a:solidFill>
              </a14:hiddenFill>
            </a:ext>
          </a:extLst>
        </p:spPr>
        <p:txBody>
          <a:bodyPr wrap="none" anchor="ctr"/>
          <a:lstStyle/>
          <a:p>
            <a:endParaRPr lang="en-US"/>
          </a:p>
        </p:txBody>
      </p:sp>
      <p:sp>
        <p:nvSpPr>
          <p:cNvPr id="42" name="Rectangle 18"/>
          <p:cNvSpPr>
            <a:spLocks noChangeArrowheads="1"/>
          </p:cNvSpPr>
          <p:nvPr/>
        </p:nvSpPr>
        <p:spPr bwMode="auto">
          <a:xfrm>
            <a:off x="398463" y="6011545"/>
            <a:ext cx="668337" cy="290513"/>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a:spAutoFit/>
          </a:bodyPr>
          <a:lstStyle/>
          <a:p>
            <a:pPr algn="ctr"/>
            <a:r>
              <a:rPr lang="en-US" sz="1300">
                <a:solidFill>
                  <a:srgbClr val="F37E2D"/>
                </a:solidFill>
              </a:rPr>
              <a:t>GOAL</a:t>
            </a:r>
          </a:p>
        </p:txBody>
      </p:sp>
      <p:sp>
        <p:nvSpPr>
          <p:cNvPr id="47" name="Rectangle 46"/>
          <p:cNvSpPr/>
          <p:nvPr userDrawn="1"/>
        </p:nvSpPr>
        <p:spPr bwMode="auto">
          <a:xfrm>
            <a:off x="0" y="0"/>
            <a:ext cx="2302136" cy="749710"/>
          </a:xfrm>
          <a:prstGeom prst="rect">
            <a:avLst/>
          </a:prstGeom>
          <a:no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noFill/>
              <a:effectLst/>
              <a:latin typeface="Arial" charset="0"/>
            </a:endParaRPr>
          </a:p>
        </p:txBody>
      </p:sp>
      <p:pic>
        <p:nvPicPr>
          <p:cNvPr id="48" name="Picture 47"/>
          <p:cNvPicPr>
            <a:picLocks noChangeAspect="1"/>
          </p:cNvPicPr>
          <p:nvPr/>
        </p:nvPicPr>
        <p:blipFill>
          <a:blip r:embed="rId3"/>
          <a:srcRect r="-38" b="9999"/>
          <a:stretch>
            <a:fillRect/>
          </a:stretch>
        </p:blipFill>
        <p:spPr>
          <a:xfrm>
            <a:off x="4" y="788670"/>
            <a:ext cx="9159246" cy="45720"/>
          </a:xfrm>
          <a:prstGeom prst="rect">
            <a:avLst/>
          </a:prstGeom>
          <a:effectLst/>
        </p:spPr>
      </p:pic>
      <p:sp>
        <p:nvSpPr>
          <p:cNvPr id="49" name="TextBox 48"/>
          <p:cNvSpPr txBox="1"/>
          <p:nvPr/>
        </p:nvSpPr>
        <p:spPr>
          <a:xfrm>
            <a:off x="0" y="872391"/>
            <a:ext cx="9144000" cy="369332"/>
          </a:xfrm>
          <a:prstGeom prst="rect">
            <a:avLst/>
          </a:prstGeom>
          <a:noFill/>
        </p:spPr>
        <p:txBody>
          <a:bodyPr wrap="square" rtlCol="0">
            <a:spAutoFit/>
          </a:bodyPr>
          <a:lstStyle/>
          <a:p>
            <a:pPr algn="ctr"/>
            <a:r>
              <a:rPr lang="en-US" b="1" dirty="0" smtClean="0">
                <a:solidFill>
                  <a:srgbClr val="F37E2D"/>
                </a:solidFill>
              </a:rPr>
              <a:t>DISCHARGE SUMMARIES FROM HOSPITAL TO HEALTHCARE PRACTICE</a:t>
            </a:r>
            <a:endParaRPr lang="en-US" sz="1600" dirty="0"/>
          </a:p>
        </p:txBody>
      </p:sp>
      <p:sp>
        <p:nvSpPr>
          <p:cNvPr id="51" name="TextBox 50"/>
          <p:cNvSpPr txBox="1"/>
          <p:nvPr/>
        </p:nvSpPr>
        <p:spPr>
          <a:xfrm>
            <a:off x="16725" y="6629400"/>
            <a:ext cx="2903220" cy="230832"/>
          </a:xfrm>
          <a:prstGeom prst="rect">
            <a:avLst/>
          </a:prstGeom>
          <a:noFill/>
          <a:ln>
            <a:noFill/>
          </a:ln>
        </p:spPr>
        <p:txBody>
          <a:bodyPr wrap="square" rtlCol="0">
            <a:spAutoFit/>
          </a:bodyPr>
          <a:lstStyle/>
          <a:p>
            <a:r>
              <a:rPr lang="en-US" sz="900" dirty="0" smtClean="0"/>
              <a:t>Icons provided by</a:t>
            </a:r>
            <a:r>
              <a:rPr lang="en-US" sz="900" dirty="0" smtClean="0">
                <a:solidFill>
                  <a:schemeClr val="accent1">
                    <a:lumMod val="75000"/>
                  </a:schemeClr>
                </a:solidFill>
              </a:rPr>
              <a:t> </a:t>
            </a:r>
            <a:r>
              <a:rPr lang="en-US" sz="900" b="1" dirty="0" err="1" smtClean="0">
                <a:solidFill>
                  <a:srgbClr val="577ABC"/>
                </a:solidFill>
              </a:rPr>
              <a:t>MeHI</a:t>
            </a:r>
            <a:r>
              <a:rPr lang="en-US" sz="900" dirty="0" smtClean="0">
                <a:solidFill>
                  <a:schemeClr val="accent1">
                    <a:lumMod val="75000"/>
                  </a:schemeClr>
                </a:solidFill>
              </a:rPr>
              <a:t> </a:t>
            </a:r>
            <a:r>
              <a:rPr lang="en-US" sz="900" dirty="0" smtClean="0"/>
              <a:t>at </a:t>
            </a:r>
            <a:r>
              <a:rPr lang="en-US" sz="900" dirty="0" smtClean="0">
                <a:hlinkClick r:id="rId4"/>
              </a:rPr>
              <a:t>mehi.masstech.org/Icons</a:t>
            </a:r>
            <a:r>
              <a:rPr lang="en-US" sz="900" dirty="0" smtClean="0"/>
              <a:t> </a:t>
            </a:r>
            <a:endParaRPr lang="en-US" sz="900" dirty="0"/>
          </a:p>
        </p:txBody>
      </p:sp>
      <p:sp>
        <p:nvSpPr>
          <p:cNvPr id="23" name="Folded Corner 22"/>
          <p:cNvSpPr/>
          <p:nvPr/>
        </p:nvSpPr>
        <p:spPr>
          <a:xfrm>
            <a:off x="3955834" y="3133178"/>
            <a:ext cx="1120778" cy="916113"/>
          </a:xfrm>
          <a:prstGeom prst="foldedCorner">
            <a:avLst/>
          </a:prstGeom>
          <a:solidFill>
            <a:srgbClr val="7CA5D7"/>
          </a:solidFill>
          <a:ln>
            <a:noFill/>
          </a:ln>
          <a:effectLst/>
        </p:spPr>
        <p:style>
          <a:lnRef idx="1">
            <a:schemeClr val="accent1"/>
          </a:lnRef>
          <a:fillRef idx="3">
            <a:schemeClr val="accent1"/>
          </a:fillRef>
          <a:effectRef idx="2">
            <a:schemeClr val="accent1"/>
          </a:effectRef>
          <a:fontRef idx="minor">
            <a:schemeClr val="lt1"/>
          </a:fontRef>
        </p:style>
        <p:txBody>
          <a:bodyPr lIns="0" tIns="91440" rIns="0" bIns="0" rtlCol="0" anchor="ctr"/>
          <a:lstStyle/>
          <a:p>
            <a:pPr algn="ctr">
              <a:lnSpc>
                <a:spcPts val="1300"/>
              </a:lnSpc>
            </a:pPr>
            <a:r>
              <a:rPr lang="en-US" sz="1000" dirty="0" smtClean="0">
                <a:solidFill>
                  <a:schemeClr val="tx1"/>
                </a:solidFill>
              </a:rPr>
              <a:t>Discharge Summary and </a:t>
            </a:r>
            <a:br>
              <a:rPr lang="en-US" sz="1000" dirty="0" smtClean="0">
                <a:solidFill>
                  <a:schemeClr val="tx1"/>
                </a:solidFill>
              </a:rPr>
            </a:br>
            <a:r>
              <a:rPr lang="en-US" sz="1000" dirty="0" smtClean="0">
                <a:solidFill>
                  <a:schemeClr val="tx1"/>
                </a:solidFill>
              </a:rPr>
              <a:t>CCD sent via the Mass </a:t>
            </a:r>
            <a:r>
              <a:rPr lang="en-US" sz="1000" dirty="0" err="1" smtClean="0">
                <a:solidFill>
                  <a:schemeClr val="tx1"/>
                </a:solidFill>
              </a:rPr>
              <a:t>HIway</a:t>
            </a:r>
            <a:endParaRPr lang="en-US" sz="1000" b="1" dirty="0">
              <a:solidFill>
                <a:schemeClr val="tx1"/>
              </a:solidFill>
              <a:cs typeface="Arial"/>
            </a:endParaRPr>
          </a:p>
        </p:txBody>
      </p:sp>
      <p:sp>
        <p:nvSpPr>
          <p:cNvPr id="4" name="TextBox 3"/>
          <p:cNvSpPr txBox="1"/>
          <p:nvPr/>
        </p:nvSpPr>
        <p:spPr>
          <a:xfrm>
            <a:off x="3015255" y="0"/>
            <a:ext cx="3113489" cy="551200"/>
          </a:xfrm>
          <a:prstGeom prst="rect">
            <a:avLst/>
          </a:prstGeom>
          <a:solidFill>
            <a:srgbClr val="F6822B"/>
          </a:solidFill>
        </p:spPr>
        <p:txBody>
          <a:bodyPr wrap="square" rIns="91440" rtlCol="0" anchor="ctr">
            <a:noAutofit/>
          </a:bodyPr>
          <a:lstStyle/>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DISCHARGE SUMMARIES</a:t>
            </a:r>
          </a:p>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USE CASE</a:t>
            </a:r>
            <a:endParaRPr lang="en-US"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3" name="Picture 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64315" y="2769354"/>
            <a:ext cx="976570" cy="971291"/>
          </a:xfrm>
          <a:prstGeom prst="rect">
            <a:avLst/>
          </a:prstGeom>
        </p:spPr>
      </p:pic>
      <p:pic>
        <p:nvPicPr>
          <p:cNvPr id="2" name="Picture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907870" y="2816827"/>
            <a:ext cx="967059" cy="1003415"/>
          </a:xfrm>
          <a:prstGeom prst="rect">
            <a:avLst/>
          </a:prstGeom>
        </p:spPr>
      </p:pic>
    </p:spTree>
    <p:extLst>
      <p:ext uri="{BB962C8B-B14F-4D97-AF65-F5344CB8AC3E}">
        <p14:creationId xmlns:p14="http://schemas.microsoft.com/office/powerpoint/2010/main" val="27380917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USE_CASE_BK2"/>
          <p:cNvPicPr>
            <a:picLocks noChangeAspect="1" noChangeArrowheads="1"/>
          </p:cNvPicPr>
          <p:nvPr/>
        </p:nvPicPr>
        <p:blipFill rotWithShape="1">
          <a:blip r:embed="rId2">
            <a:extLst>
              <a:ext uri="{28A0092B-C50C-407E-A947-70E740481C1C}">
                <a14:useLocalDpi xmlns:a14="http://schemas.microsoft.com/office/drawing/2010/main" val="0"/>
              </a:ext>
            </a:extLst>
          </a:blip>
          <a:srcRect t="21301"/>
          <a:stretch/>
        </p:blipFill>
        <p:spPr bwMode="auto">
          <a:xfrm>
            <a:off x="0" y="1460500"/>
            <a:ext cx="9142413" cy="53959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6" name="Rectangle 5"/>
          <p:cNvSpPr>
            <a:spLocks noChangeArrowheads="1"/>
          </p:cNvSpPr>
          <p:nvPr/>
        </p:nvSpPr>
        <p:spPr bwMode="auto">
          <a:xfrm>
            <a:off x="381000" y="1657350"/>
            <a:ext cx="8382000" cy="4865370"/>
          </a:xfrm>
          <a:prstGeom prst="rect">
            <a:avLst/>
          </a:prstGeom>
          <a:solidFill>
            <a:srgbClr val="ECEEEC"/>
          </a:solidFill>
          <a:ln w="9525" cap="rnd">
            <a:solidFill>
              <a:srgbClr val="F37E2D"/>
            </a:solidFill>
            <a:prstDash val="sysDot"/>
            <a:miter lim="800000"/>
            <a:headEnd/>
            <a:tailEnd/>
          </a:ln>
        </p:spPr>
        <p:txBody>
          <a:bodyPr wrap="none" anchor="ctr"/>
          <a:lstStyle/>
          <a:p>
            <a:endParaRPr lang="en-US"/>
          </a:p>
        </p:txBody>
      </p:sp>
      <p:grpSp>
        <p:nvGrpSpPr>
          <p:cNvPr id="4" name="Group 3"/>
          <p:cNvGrpSpPr/>
          <p:nvPr/>
        </p:nvGrpSpPr>
        <p:grpSpPr>
          <a:xfrm>
            <a:off x="5334000" y="1745788"/>
            <a:ext cx="3181350" cy="508061"/>
            <a:chOff x="762000" y="1879600"/>
            <a:chExt cx="2749988" cy="564032"/>
          </a:xfrm>
        </p:grpSpPr>
        <p:sp>
          <p:nvSpPr>
            <p:cNvPr id="5" name="Rectangle 8"/>
            <p:cNvSpPr>
              <a:spLocks noChangeArrowheads="1"/>
            </p:cNvSpPr>
            <p:nvPr/>
          </p:nvSpPr>
          <p:spPr bwMode="auto">
            <a:xfrm>
              <a:off x="777875" y="2281333"/>
              <a:ext cx="2734113" cy="162299"/>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square" lIns="0" tIns="0" rIns="0" bIns="0">
              <a:spAutoFit/>
            </a:bodyPr>
            <a:lstStyle/>
            <a:p>
              <a:endParaRPr lang="en-US" sz="950" dirty="0"/>
            </a:p>
          </p:txBody>
        </p:sp>
        <p:sp>
          <p:nvSpPr>
            <p:cNvPr id="6" name="Rectangle 10"/>
            <p:cNvSpPr>
              <a:spLocks noChangeArrowheads="1"/>
            </p:cNvSpPr>
            <p:nvPr/>
          </p:nvSpPr>
          <p:spPr bwMode="auto">
            <a:xfrm>
              <a:off x="762000" y="1879600"/>
              <a:ext cx="76835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STORY</a:t>
              </a:r>
              <a:endParaRPr lang="en-US" sz="1100" dirty="0"/>
            </a:p>
          </p:txBody>
        </p:sp>
      </p:grpSp>
      <p:sp>
        <p:nvSpPr>
          <p:cNvPr id="7" name="Line 11"/>
          <p:cNvSpPr>
            <a:spLocks noChangeShapeType="1"/>
          </p:cNvSpPr>
          <p:nvPr/>
        </p:nvSpPr>
        <p:spPr bwMode="auto">
          <a:xfrm>
            <a:off x="4876800" y="1971845"/>
            <a:ext cx="0" cy="4267200"/>
          </a:xfrm>
          <a:prstGeom prst="line">
            <a:avLst/>
          </a:prstGeom>
          <a:noFill/>
          <a:ln w="38100" cap="rnd">
            <a:solidFill>
              <a:srgbClr val="F37E2D"/>
            </a:solidFill>
            <a:prstDash val="sysDot"/>
            <a:round/>
            <a:headEnd/>
            <a:tailEnd/>
          </a:ln>
          <a:extLst>
            <a:ext uri="{909E8E84-426E-40dd-AFC4-6F175D3DCCD1}">
              <a14:hiddenFill xmlns="" xmlns:a14="http://schemas.microsoft.com/office/drawing/2010/main">
                <a:noFill/>
              </a14:hiddenFill>
            </a:ext>
          </a:extLst>
        </p:spPr>
        <p:txBody>
          <a:bodyPr wrap="none" anchor="ctr"/>
          <a:lstStyle/>
          <a:p>
            <a:endParaRPr lang="en-US"/>
          </a:p>
        </p:txBody>
      </p:sp>
      <p:grpSp>
        <p:nvGrpSpPr>
          <p:cNvPr id="27" name="Group 26"/>
          <p:cNvGrpSpPr/>
          <p:nvPr/>
        </p:nvGrpSpPr>
        <p:grpSpPr>
          <a:xfrm>
            <a:off x="762000" y="3901440"/>
            <a:ext cx="3897630" cy="750034"/>
            <a:chOff x="762000" y="4038600"/>
            <a:chExt cx="3897630" cy="750034"/>
          </a:xfrm>
        </p:grpSpPr>
        <p:sp>
          <p:nvSpPr>
            <p:cNvPr id="9" name="Rectangle 7"/>
            <p:cNvSpPr>
              <a:spLocks noChangeArrowheads="1"/>
            </p:cNvSpPr>
            <p:nvPr/>
          </p:nvSpPr>
          <p:spPr bwMode="auto">
            <a:xfrm>
              <a:off x="773430" y="4450080"/>
              <a:ext cx="3886200" cy="338554"/>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lIns="0" tIns="0" rIns="0" bIns="0">
              <a:spAutoFit/>
            </a:bodyPr>
            <a:lstStyle/>
            <a:p>
              <a:pPr marL="171450" indent="-171450">
                <a:buFont typeface="Arial" panose="020B0604020202020204" pitchFamily="34" charset="0"/>
                <a:buChar char="•"/>
              </a:pPr>
              <a:r>
                <a:rPr lang="en-US" sz="1100" dirty="0" smtClean="0"/>
                <a:t>Women’s Healthcare (Anna </a:t>
              </a:r>
              <a:r>
                <a:rPr lang="en-US" sz="1100" dirty="0" err="1" smtClean="0"/>
                <a:t>Jaques</a:t>
              </a:r>
              <a:r>
                <a:rPr lang="en-US" sz="1100" dirty="0" smtClean="0"/>
                <a:t> Hospital affiliate)</a:t>
              </a:r>
            </a:p>
            <a:p>
              <a:pPr marL="171450" indent="-171450">
                <a:buFont typeface="Arial" panose="020B0604020202020204" pitchFamily="34" charset="0"/>
                <a:buChar char="•"/>
              </a:pPr>
              <a:r>
                <a:rPr lang="en-US" sz="1100" dirty="0" smtClean="0"/>
                <a:t>Beth Israel Deaconess Medical Center (BIDMC)</a:t>
              </a:r>
              <a:endParaRPr lang="en-US" sz="1100" dirty="0"/>
            </a:p>
          </p:txBody>
        </p:sp>
        <p:sp>
          <p:nvSpPr>
            <p:cNvPr id="11" name="Rectangle 12"/>
            <p:cNvSpPr>
              <a:spLocks noChangeArrowheads="1"/>
            </p:cNvSpPr>
            <p:nvPr/>
          </p:nvSpPr>
          <p:spPr bwMode="auto">
            <a:xfrm>
              <a:off x="762000" y="4038600"/>
              <a:ext cx="27432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TRADING </a:t>
              </a:r>
              <a:r>
                <a:rPr lang="en-US" sz="1100" dirty="0" smtClean="0">
                  <a:solidFill>
                    <a:schemeClr val="bg1"/>
                  </a:solidFill>
                </a:rPr>
                <a:t>PARTNERS AND SYSTEMS</a:t>
              </a:r>
              <a:endParaRPr lang="en-US" sz="1100" dirty="0"/>
            </a:p>
          </p:txBody>
        </p:sp>
      </p:grpSp>
      <p:grpSp>
        <p:nvGrpSpPr>
          <p:cNvPr id="18" name="Group 17"/>
          <p:cNvGrpSpPr/>
          <p:nvPr/>
        </p:nvGrpSpPr>
        <p:grpSpPr>
          <a:xfrm>
            <a:off x="762000" y="2766060"/>
            <a:ext cx="3897630" cy="893920"/>
            <a:chOff x="762000" y="2971800"/>
            <a:chExt cx="3897630" cy="893920"/>
          </a:xfrm>
        </p:grpSpPr>
        <p:sp>
          <p:nvSpPr>
            <p:cNvPr id="10" name="Rectangle 9"/>
            <p:cNvSpPr>
              <a:spLocks noChangeArrowheads="1"/>
            </p:cNvSpPr>
            <p:nvPr/>
          </p:nvSpPr>
          <p:spPr bwMode="auto">
            <a:xfrm>
              <a:off x="789305" y="3383280"/>
              <a:ext cx="3870325" cy="48244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square" lIns="0" tIns="0" rIns="0" bIns="0">
              <a:spAutoFit/>
            </a:bodyPr>
            <a:lstStyle/>
            <a:p>
              <a:pPr>
                <a:lnSpc>
                  <a:spcPct val="95000"/>
                </a:lnSpc>
              </a:pPr>
              <a:r>
                <a:rPr lang="en-US" sz="1100" dirty="0" smtClean="0"/>
                <a:t>Reduce delays in patient care by updating and automating the process of receiving Discharge Summaries from BIDMC, thereby eliminating potential avenues for data errors.</a:t>
              </a:r>
              <a:endParaRPr lang="en-US" dirty="0"/>
            </a:p>
          </p:txBody>
        </p:sp>
        <p:sp>
          <p:nvSpPr>
            <p:cNvPr id="12" name="Rectangle 13"/>
            <p:cNvSpPr>
              <a:spLocks noChangeArrowheads="1"/>
            </p:cNvSpPr>
            <p:nvPr/>
          </p:nvSpPr>
          <p:spPr bwMode="auto">
            <a:xfrm>
              <a:off x="762000" y="2971800"/>
              <a:ext cx="6604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GOAL</a:t>
              </a:r>
              <a:endParaRPr lang="en-US" sz="1100" dirty="0"/>
            </a:p>
          </p:txBody>
        </p:sp>
      </p:grpSp>
      <p:grpSp>
        <p:nvGrpSpPr>
          <p:cNvPr id="28" name="Group 27"/>
          <p:cNvGrpSpPr/>
          <p:nvPr/>
        </p:nvGrpSpPr>
        <p:grpSpPr>
          <a:xfrm>
            <a:off x="762000" y="4949909"/>
            <a:ext cx="3897630" cy="794782"/>
            <a:chOff x="762000" y="5402580"/>
            <a:chExt cx="3897630" cy="794782"/>
          </a:xfrm>
        </p:grpSpPr>
        <p:sp>
          <p:nvSpPr>
            <p:cNvPr id="13" name="Rectangle 14"/>
            <p:cNvSpPr>
              <a:spLocks noChangeArrowheads="1"/>
            </p:cNvSpPr>
            <p:nvPr/>
          </p:nvSpPr>
          <p:spPr bwMode="auto">
            <a:xfrm>
              <a:off x="762000" y="5402580"/>
              <a:ext cx="16764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a:solidFill>
                    <a:schemeClr val="bg1"/>
                  </a:solidFill>
                </a:rPr>
                <a:t>DATA TO EXCHANGE</a:t>
              </a:r>
              <a:endParaRPr lang="en-US" sz="1100" dirty="0"/>
            </a:p>
          </p:txBody>
        </p:sp>
        <p:sp>
          <p:nvSpPr>
            <p:cNvPr id="14" name="Rectangle 15"/>
            <p:cNvSpPr>
              <a:spLocks noChangeArrowheads="1"/>
            </p:cNvSpPr>
            <p:nvPr/>
          </p:nvSpPr>
          <p:spPr bwMode="auto">
            <a:xfrm>
              <a:off x="773430" y="5828030"/>
              <a:ext cx="3886200" cy="369332"/>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square" lIns="0" tIns="0" rIns="0" bIns="0">
              <a:spAutoFit/>
            </a:bodyPr>
            <a:lstStyle/>
            <a:p>
              <a:pPr marL="171450" indent="-171450">
                <a:buFont typeface="Arial" panose="020B0604020202020204" pitchFamily="34" charset="0"/>
                <a:buChar char="•"/>
              </a:pPr>
              <a:r>
                <a:rPr lang="en-US" sz="1200" dirty="0" smtClean="0"/>
                <a:t>Discharge Summaries</a:t>
              </a:r>
            </a:p>
            <a:p>
              <a:pPr marL="171450" indent="-171450">
                <a:buFont typeface="Arial" panose="020B0604020202020204" pitchFamily="34" charset="0"/>
                <a:buChar char="•"/>
              </a:pPr>
              <a:r>
                <a:rPr lang="en-US" sz="1200" dirty="0" smtClean="0"/>
                <a:t>Continuity of Care Documents (CCDs)</a:t>
              </a:r>
            </a:p>
          </p:txBody>
        </p:sp>
      </p:grpSp>
      <p:grpSp>
        <p:nvGrpSpPr>
          <p:cNvPr id="17" name="Group 16"/>
          <p:cNvGrpSpPr/>
          <p:nvPr/>
        </p:nvGrpSpPr>
        <p:grpSpPr>
          <a:xfrm>
            <a:off x="762000" y="1905000"/>
            <a:ext cx="3897630" cy="580757"/>
            <a:chOff x="762000" y="1905000"/>
            <a:chExt cx="3897630" cy="580757"/>
          </a:xfrm>
        </p:grpSpPr>
        <p:sp>
          <p:nvSpPr>
            <p:cNvPr id="15" name="Rectangle 17"/>
            <p:cNvSpPr>
              <a:spLocks noChangeArrowheads="1"/>
            </p:cNvSpPr>
            <p:nvPr/>
          </p:nvSpPr>
          <p:spPr bwMode="auto">
            <a:xfrm>
              <a:off x="762000" y="1905000"/>
              <a:ext cx="1371600" cy="330200"/>
            </a:xfrm>
            <a:prstGeom prst="rect">
              <a:avLst/>
            </a:prstGeom>
            <a:solidFill>
              <a:srgbClr val="142456"/>
            </a:solidFill>
            <a:ln w="12700">
              <a:solidFill>
                <a:schemeClr val="bg1"/>
              </a:solidFill>
              <a:miter lim="800000"/>
              <a:headEnd/>
              <a:tailEnd/>
            </a:ln>
          </p:spPr>
          <p:txBody>
            <a:bodyPr wrap="none" anchor="ctr"/>
            <a:lstStyle/>
            <a:p>
              <a:pPr algn="ctr"/>
              <a:r>
                <a:rPr lang="en-US" sz="1100" dirty="0" smtClean="0">
                  <a:solidFill>
                    <a:schemeClr val="bg1"/>
                  </a:solidFill>
                </a:rPr>
                <a:t>ORGANIZATION</a:t>
              </a:r>
              <a:endParaRPr lang="en-US" sz="1100" dirty="0"/>
            </a:p>
          </p:txBody>
        </p:sp>
        <p:sp>
          <p:nvSpPr>
            <p:cNvPr id="16" name="Rectangle 18"/>
            <p:cNvSpPr>
              <a:spLocks noChangeArrowheads="1"/>
            </p:cNvSpPr>
            <p:nvPr/>
          </p:nvSpPr>
          <p:spPr bwMode="auto">
            <a:xfrm>
              <a:off x="773430" y="2316480"/>
              <a:ext cx="3886200" cy="169277"/>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wrap="square" lIns="0" tIns="0" rIns="0" bIns="0">
              <a:spAutoFit/>
            </a:bodyPr>
            <a:lstStyle/>
            <a:p>
              <a:r>
                <a:rPr lang="en-US" sz="1100" dirty="0" smtClean="0"/>
                <a:t>Women’s Healthcare (Anna </a:t>
              </a:r>
              <a:r>
                <a:rPr lang="en-US" sz="1100" dirty="0" err="1" smtClean="0"/>
                <a:t>Jaques</a:t>
              </a:r>
              <a:r>
                <a:rPr lang="en-US" sz="1100" dirty="0" smtClean="0"/>
                <a:t> Hospital affiliate)</a:t>
              </a:r>
            </a:p>
          </p:txBody>
        </p:sp>
      </p:grpSp>
      <p:pic>
        <p:nvPicPr>
          <p:cNvPr id="22" name="Picture 21"/>
          <p:cNvPicPr>
            <a:picLocks noChangeAspect="1"/>
          </p:cNvPicPr>
          <p:nvPr/>
        </p:nvPicPr>
        <p:blipFill>
          <a:blip r:embed="rId3"/>
          <a:srcRect r="-38" b="9999"/>
          <a:stretch>
            <a:fillRect/>
          </a:stretch>
        </p:blipFill>
        <p:spPr>
          <a:xfrm>
            <a:off x="4" y="788670"/>
            <a:ext cx="9159246" cy="45720"/>
          </a:xfrm>
          <a:prstGeom prst="rect">
            <a:avLst/>
          </a:prstGeom>
          <a:effectLst/>
        </p:spPr>
      </p:pic>
      <p:sp>
        <p:nvSpPr>
          <p:cNvPr id="24" name="TextBox 23"/>
          <p:cNvSpPr txBox="1"/>
          <p:nvPr/>
        </p:nvSpPr>
        <p:spPr>
          <a:xfrm>
            <a:off x="0" y="872391"/>
            <a:ext cx="9144000" cy="369332"/>
          </a:xfrm>
          <a:prstGeom prst="rect">
            <a:avLst/>
          </a:prstGeom>
          <a:noFill/>
        </p:spPr>
        <p:txBody>
          <a:bodyPr wrap="square" rtlCol="0">
            <a:spAutoFit/>
          </a:bodyPr>
          <a:lstStyle/>
          <a:p>
            <a:pPr algn="ctr"/>
            <a:r>
              <a:rPr lang="en-US" b="1" dirty="0">
                <a:solidFill>
                  <a:srgbClr val="F37E2D"/>
                </a:solidFill>
              </a:rPr>
              <a:t>DISCHARGE SUMMARIES FROM </a:t>
            </a:r>
            <a:r>
              <a:rPr lang="en-US" b="1" dirty="0" smtClean="0">
                <a:solidFill>
                  <a:srgbClr val="F37E2D"/>
                </a:solidFill>
              </a:rPr>
              <a:t>HOSPITAL TO </a:t>
            </a:r>
            <a:r>
              <a:rPr lang="en-US" b="1" dirty="0">
                <a:solidFill>
                  <a:srgbClr val="F37E2D"/>
                </a:solidFill>
              </a:rPr>
              <a:t>HEALTHCARE </a:t>
            </a:r>
            <a:r>
              <a:rPr lang="en-US" b="1" dirty="0" smtClean="0">
                <a:solidFill>
                  <a:srgbClr val="F37E2D"/>
                </a:solidFill>
              </a:rPr>
              <a:t>PRACTICE</a:t>
            </a:r>
            <a:endParaRPr lang="en-US" dirty="0"/>
          </a:p>
        </p:txBody>
      </p:sp>
      <p:sp>
        <p:nvSpPr>
          <p:cNvPr id="25" name="TextBox 24"/>
          <p:cNvSpPr txBox="1"/>
          <p:nvPr/>
        </p:nvSpPr>
        <p:spPr>
          <a:xfrm>
            <a:off x="-548" y="6629400"/>
            <a:ext cx="2903220" cy="230832"/>
          </a:xfrm>
          <a:prstGeom prst="rect">
            <a:avLst/>
          </a:prstGeom>
          <a:noFill/>
          <a:ln>
            <a:noFill/>
          </a:ln>
        </p:spPr>
        <p:txBody>
          <a:bodyPr wrap="square" rtlCol="0">
            <a:spAutoFit/>
          </a:bodyPr>
          <a:lstStyle/>
          <a:p>
            <a:r>
              <a:rPr lang="en-US" sz="900" dirty="0" smtClean="0"/>
              <a:t>Icons provided by</a:t>
            </a:r>
            <a:r>
              <a:rPr lang="en-US" sz="900" dirty="0" smtClean="0">
                <a:solidFill>
                  <a:schemeClr val="accent1">
                    <a:lumMod val="75000"/>
                  </a:schemeClr>
                </a:solidFill>
              </a:rPr>
              <a:t> </a:t>
            </a:r>
            <a:r>
              <a:rPr lang="en-US" sz="900" b="1" dirty="0" err="1" smtClean="0">
                <a:solidFill>
                  <a:srgbClr val="577ABC"/>
                </a:solidFill>
              </a:rPr>
              <a:t>MeHI</a:t>
            </a:r>
            <a:r>
              <a:rPr lang="en-US" sz="900" dirty="0" smtClean="0">
                <a:solidFill>
                  <a:schemeClr val="accent1">
                    <a:lumMod val="75000"/>
                  </a:schemeClr>
                </a:solidFill>
              </a:rPr>
              <a:t> </a:t>
            </a:r>
            <a:r>
              <a:rPr lang="en-US" sz="900" dirty="0" smtClean="0"/>
              <a:t>at </a:t>
            </a:r>
            <a:r>
              <a:rPr lang="en-US" sz="900" dirty="0" smtClean="0">
                <a:hlinkClick r:id="rId4"/>
              </a:rPr>
              <a:t>mehi.masstech.org/Icons</a:t>
            </a:r>
            <a:r>
              <a:rPr lang="en-US" sz="900" dirty="0" smtClean="0"/>
              <a:t> </a:t>
            </a:r>
            <a:endParaRPr lang="en-US" sz="900" dirty="0"/>
          </a:p>
        </p:txBody>
      </p:sp>
      <p:sp>
        <p:nvSpPr>
          <p:cNvPr id="29" name="Rectangle 8"/>
          <p:cNvSpPr>
            <a:spLocks noChangeArrowheads="1"/>
          </p:cNvSpPr>
          <p:nvPr/>
        </p:nvSpPr>
        <p:spPr bwMode="auto">
          <a:xfrm>
            <a:off x="5349875" y="2139878"/>
            <a:ext cx="3165475" cy="4362733"/>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txBody>
          <a:bodyPr wrap="square" lIns="0" tIns="0" rIns="0" bIns="0">
            <a:spAutoFit/>
          </a:bodyPr>
          <a:lstStyle/>
          <a:p>
            <a:pPr lvl="0" defTabSz="914400" eaLnBrk="0" fontAlgn="base" hangingPunct="0">
              <a:spcBef>
                <a:spcPct val="0"/>
              </a:spcBef>
              <a:spcAft>
                <a:spcPct val="0"/>
              </a:spcAft>
            </a:pPr>
            <a:r>
              <a:rPr lang="en-US" altLang="en-US" sz="1050" dirty="0" smtClean="0">
                <a:ea typeface="Calibri" panose="020F0502020204030204" pitchFamily="34" charset="0"/>
                <a:cs typeface="Arial" panose="020B0604020202020204" pitchFamily="34" charset="0"/>
              </a:rPr>
              <a:t>Women’s Healthcare often receives Discharge Summaries from BIDMC. In the past, these documents were received by fax and had to be manually assigned to a patient. The process was often prone to data errors as handwriting may be difficult to read. Physicians regularly had to go in to update the patients’ electronic health record (EHR) as needed.</a:t>
            </a:r>
          </a:p>
          <a:p>
            <a:pPr lvl="0" defTabSz="914400" eaLnBrk="0" fontAlgn="base" hangingPunct="0">
              <a:spcBef>
                <a:spcPct val="0"/>
              </a:spcBef>
              <a:spcAft>
                <a:spcPct val="0"/>
              </a:spcAft>
            </a:pPr>
            <a:endParaRPr lang="en-US" sz="1050" dirty="0" smtClean="0">
              <a:cs typeface="Arial" panose="020B0604020202020204" pitchFamily="34" charset="0"/>
            </a:endParaRPr>
          </a:p>
          <a:p>
            <a:pPr lvl="0" defTabSz="914400" eaLnBrk="0" fontAlgn="base" hangingPunct="0">
              <a:spcBef>
                <a:spcPct val="0"/>
              </a:spcBef>
              <a:spcAft>
                <a:spcPct val="0"/>
              </a:spcAft>
            </a:pPr>
            <a:r>
              <a:rPr lang="en-US" sz="1050" dirty="0" smtClean="0">
                <a:cs typeface="Arial" panose="020B0604020202020204" pitchFamily="34" charset="0"/>
              </a:rPr>
              <a:t>Women’s Healthcare implemented a new workflow</a:t>
            </a:r>
            <a:br>
              <a:rPr lang="en-US" sz="1050" dirty="0" smtClean="0">
                <a:cs typeface="Arial" panose="020B0604020202020204" pitchFamily="34" charset="0"/>
              </a:rPr>
            </a:br>
            <a:r>
              <a:rPr lang="en-US" sz="1050" dirty="0" smtClean="0">
                <a:cs typeface="Arial" panose="020B0604020202020204" pitchFamily="34" charset="0"/>
              </a:rPr>
              <a:t>to automatically upload Discharge Summaries and CCDs to the correct patient’s record, thereby eliminating the manual process. </a:t>
            </a:r>
          </a:p>
          <a:p>
            <a:pPr lvl="0" defTabSz="914400" eaLnBrk="0" fontAlgn="base" hangingPunct="0">
              <a:spcBef>
                <a:spcPct val="0"/>
              </a:spcBef>
              <a:spcAft>
                <a:spcPct val="0"/>
              </a:spcAft>
            </a:pPr>
            <a:endParaRPr lang="en-US" sz="1050" dirty="0">
              <a:cs typeface="Arial" panose="020B0604020202020204" pitchFamily="34" charset="0"/>
            </a:endParaRPr>
          </a:p>
          <a:p>
            <a:pPr lvl="0" defTabSz="914400" eaLnBrk="0" fontAlgn="base" hangingPunct="0">
              <a:spcBef>
                <a:spcPct val="0"/>
              </a:spcBef>
              <a:spcAft>
                <a:spcPct val="0"/>
              </a:spcAft>
            </a:pPr>
            <a:r>
              <a:rPr lang="en-US" sz="1050" dirty="0" smtClean="0">
                <a:cs typeface="Arial" panose="020B0604020202020204" pitchFamily="34" charset="0"/>
              </a:rPr>
              <a:t>When a patient is discharged from BIDMC, an automated message with the Discharge Summary and CCD is sent to one of the seven providers at Women’s Healthcare. The Administrator at Women’s Healthcare checks the message in the EHR</a:t>
            </a:r>
            <a:r>
              <a:rPr lang="en-US" sz="1050" dirty="0">
                <a:cs typeface="Arial" panose="020B0604020202020204" pitchFamily="34" charset="0"/>
              </a:rPr>
              <a:t> </a:t>
            </a:r>
            <a:r>
              <a:rPr lang="en-US" sz="1050" dirty="0" smtClean="0">
                <a:cs typeface="Arial" panose="020B0604020202020204" pitchFamily="34" charset="0"/>
              </a:rPr>
              <a:t>and confirms that the system has matched and added the documentation to the correct patient’s record.</a:t>
            </a:r>
          </a:p>
          <a:p>
            <a:pPr lvl="0" defTabSz="914400" eaLnBrk="0" fontAlgn="base" hangingPunct="0">
              <a:spcBef>
                <a:spcPct val="0"/>
              </a:spcBef>
              <a:spcAft>
                <a:spcPct val="0"/>
              </a:spcAft>
            </a:pPr>
            <a:endParaRPr lang="en-US" sz="1050" dirty="0">
              <a:cs typeface="Arial" panose="020B0604020202020204" pitchFamily="34" charset="0"/>
            </a:endParaRPr>
          </a:p>
          <a:p>
            <a:pPr lvl="0" defTabSz="914400" eaLnBrk="0" fontAlgn="base" hangingPunct="0">
              <a:spcBef>
                <a:spcPct val="0"/>
              </a:spcBef>
              <a:spcAft>
                <a:spcPct val="0"/>
              </a:spcAft>
            </a:pPr>
            <a:r>
              <a:rPr lang="en-US" sz="1050" dirty="0" smtClean="0">
                <a:cs typeface="Arial" panose="020B0604020202020204" pitchFamily="34" charset="0"/>
              </a:rPr>
              <a:t>Receiving the documents automatically has reduced recording errors related to illegible faxes, and </a:t>
            </a:r>
            <a:br>
              <a:rPr lang="en-US" sz="1050" dirty="0" smtClean="0">
                <a:cs typeface="Arial" panose="020B0604020202020204" pitchFamily="34" charset="0"/>
              </a:rPr>
            </a:br>
            <a:r>
              <a:rPr lang="en-US" sz="1050" dirty="0" smtClean="0">
                <a:cs typeface="Arial" panose="020B0604020202020204" pitchFamily="34" charset="0"/>
              </a:rPr>
              <a:t>has decreased the amount of time required </a:t>
            </a:r>
            <a:br>
              <a:rPr lang="en-US" sz="1050" dirty="0" smtClean="0">
                <a:cs typeface="Arial" panose="020B0604020202020204" pitchFamily="34" charset="0"/>
              </a:rPr>
            </a:br>
            <a:r>
              <a:rPr lang="en-US" sz="1050" dirty="0" smtClean="0">
                <a:cs typeface="Arial" panose="020B0604020202020204" pitchFamily="34" charset="0"/>
              </a:rPr>
              <a:t>for physicians to update patient records.</a:t>
            </a:r>
            <a:endParaRPr lang="en-US" sz="1050" dirty="0" smtClean="0"/>
          </a:p>
        </p:txBody>
      </p:sp>
      <p:sp>
        <p:nvSpPr>
          <p:cNvPr id="30" name="TextBox 29"/>
          <p:cNvSpPr txBox="1"/>
          <p:nvPr/>
        </p:nvSpPr>
        <p:spPr>
          <a:xfrm>
            <a:off x="3015255" y="0"/>
            <a:ext cx="3113489" cy="551200"/>
          </a:xfrm>
          <a:prstGeom prst="rect">
            <a:avLst/>
          </a:prstGeom>
          <a:solidFill>
            <a:srgbClr val="F6822B"/>
          </a:solidFill>
        </p:spPr>
        <p:txBody>
          <a:bodyPr wrap="square" rIns="91440" rtlCol="0" anchor="ctr">
            <a:noAutofit/>
          </a:bodyPr>
          <a:lstStyle/>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DISCHARGE SUMMARIES</a:t>
            </a:r>
          </a:p>
          <a:p>
            <a:pPr algn="ctr"/>
            <a:r>
              <a:rPr lang="en-US" dirty="0" smtClean="0">
                <a:solidFill>
                  <a:schemeClr val="bg1"/>
                </a:solidFill>
                <a:latin typeface="Verdana" panose="020B0604030504040204" pitchFamily="34" charset="0"/>
                <a:ea typeface="Verdana" panose="020B0604030504040204" pitchFamily="34" charset="0"/>
                <a:cs typeface="Verdana" panose="020B0604030504040204" pitchFamily="34" charset="0"/>
              </a:rPr>
              <a:t>USE CASE</a:t>
            </a:r>
            <a:endParaRPr lang="en-US"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934264562"/>
      </p:ext>
    </p:extLst>
  </p:cSld>
  <p:clrMapOvr>
    <a:masterClrMapping/>
  </p:clrMapOvr>
  <p:timing>
    <p:tnLst>
      <p:par>
        <p:cTn id="1" dur="indefinite" restart="never" nodeType="tmRoot"/>
      </p:par>
    </p:tnLst>
  </p:timing>
</p:sld>
</file>

<file path=ppt/theme/theme1.xml><?xml version="1.0" encoding="utf-8"?>
<a:theme xmlns:a="http://schemas.openxmlformats.org/drawingml/2006/main" name="MeHI-template-setup">
  <a:themeElements>
    <a:clrScheme name="Custom 4">
      <a:dk1>
        <a:srgbClr val="404040"/>
      </a:dk1>
      <a:lt1>
        <a:srgbClr val="FFFFFF"/>
      </a:lt1>
      <a:dk2>
        <a:srgbClr val="464646"/>
      </a:dk2>
      <a:lt2>
        <a:srgbClr val="95979A"/>
      </a:lt2>
      <a:accent1>
        <a:srgbClr val="567ABD"/>
      </a:accent1>
      <a:accent2>
        <a:srgbClr val="F48228"/>
      </a:accent2>
      <a:accent3>
        <a:srgbClr val="1F3368"/>
      </a:accent3>
      <a:accent4>
        <a:srgbClr val="838BB4"/>
      </a:accent4>
      <a:accent5>
        <a:srgbClr val="1968B3"/>
      </a:accent5>
      <a:accent6>
        <a:srgbClr val="FFFFFF"/>
      </a:accent6>
      <a:hlink>
        <a:srgbClr val="F48228"/>
      </a:hlink>
      <a:folHlink>
        <a:srgbClr val="1968B3"/>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12027</TotalTime>
  <Words>213</Words>
  <Application>Microsoft Office PowerPoint</Application>
  <PresentationFormat>On-screen Show (4:3)</PresentationFormat>
  <Paragraphs>31</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ＭＳ Ｐゴシック</vt:lpstr>
      <vt:lpstr>Arial</vt:lpstr>
      <vt:lpstr>Calibri</vt:lpstr>
      <vt:lpstr>Verdana</vt:lpstr>
      <vt:lpstr>Wingdings</vt:lpstr>
      <vt:lpstr>MeHI-template-setup</vt:lpstr>
      <vt:lpstr>PowerPoint Presentation</vt:lpstr>
      <vt:lpstr>PowerPoint Presentation</vt:lpstr>
    </vt:vector>
  </TitlesOfParts>
  <Company>jbird graphics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Tallman</dc:creator>
  <cp:lastModifiedBy>Rik Kerstens</cp:lastModifiedBy>
  <cp:revision>159</cp:revision>
  <dcterms:created xsi:type="dcterms:W3CDTF">2015-12-02T16:31:52Z</dcterms:created>
  <dcterms:modified xsi:type="dcterms:W3CDTF">2020-08-14T12:44:38Z</dcterms:modified>
</cp:coreProperties>
</file>